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45"/>
  </p:notesMasterIdLst>
  <p:handoutMasterIdLst>
    <p:handoutMasterId r:id="rId46"/>
  </p:handoutMasterIdLst>
  <p:sldIdLst>
    <p:sldId id="256" r:id="rId3"/>
    <p:sldId id="298" r:id="rId4"/>
    <p:sldId id="261" r:id="rId5"/>
    <p:sldId id="258" r:id="rId6"/>
    <p:sldId id="257" r:id="rId7"/>
    <p:sldId id="259" r:id="rId8"/>
    <p:sldId id="260" r:id="rId9"/>
    <p:sldId id="262" r:id="rId10"/>
    <p:sldId id="263" r:id="rId11"/>
    <p:sldId id="265" r:id="rId12"/>
    <p:sldId id="264" r:id="rId13"/>
    <p:sldId id="266" r:id="rId14"/>
    <p:sldId id="268" r:id="rId15"/>
    <p:sldId id="271" r:id="rId16"/>
    <p:sldId id="272" r:id="rId17"/>
    <p:sldId id="279" r:id="rId18"/>
    <p:sldId id="280" r:id="rId19"/>
    <p:sldId id="281" r:id="rId20"/>
    <p:sldId id="282" r:id="rId21"/>
    <p:sldId id="283" r:id="rId22"/>
    <p:sldId id="284" r:id="rId23"/>
    <p:sldId id="285" r:id="rId24"/>
    <p:sldId id="286" r:id="rId25"/>
    <p:sldId id="290" r:id="rId26"/>
    <p:sldId id="289" r:id="rId27"/>
    <p:sldId id="291" r:id="rId28"/>
    <p:sldId id="292" r:id="rId29"/>
    <p:sldId id="287" r:id="rId30"/>
    <p:sldId id="288" r:id="rId31"/>
    <p:sldId id="293" r:id="rId32"/>
    <p:sldId id="294" r:id="rId33"/>
    <p:sldId id="296" r:id="rId34"/>
    <p:sldId id="297" r:id="rId35"/>
    <p:sldId id="299" r:id="rId36"/>
    <p:sldId id="300" r:id="rId37"/>
    <p:sldId id="301" r:id="rId38"/>
    <p:sldId id="302" r:id="rId39"/>
    <p:sldId id="303" r:id="rId40"/>
    <p:sldId id="304" r:id="rId41"/>
    <p:sldId id="305" r:id="rId42"/>
    <p:sldId id="306" r:id="rId43"/>
    <p:sldId id="307" r:id="rId44"/>
  </p:sldIdLst>
  <p:sldSz cx="12188825"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512F7B-63DF-48B8-9670-3686762C974C}" v="1520" dt="2024-12-13T10:01:53.111"/>
  </p1510:revLst>
</p1510:revInfo>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5" autoAdjust="0"/>
    <p:restoredTop sz="81724" autoAdjust="0"/>
  </p:normalViewPr>
  <p:slideViewPr>
    <p:cSldViewPr>
      <p:cViewPr>
        <p:scale>
          <a:sx n="57" d="100"/>
          <a:sy n="57" d="100"/>
        </p:scale>
        <p:origin x="395" y="248"/>
      </p:cViewPr>
      <p:guideLst>
        <p:guide pos="3839"/>
        <p:guide orient="horz" pos="2160"/>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 r:id="rId28" collapse="1"/>
      <p:sld r:id="rId29" collapse="1"/>
      <p:sld r:id="rId30" collapse="1"/>
      <p:sld r:id="rId31" collapse="1"/>
      <p:sld r:id="rId32" collapse="1"/>
      <p:sld r:id="rId33" collapse="1"/>
    </p:sldLst>
  </p:outlineViewPr>
  <p:notesTextViewPr>
    <p:cViewPr>
      <p:scale>
        <a:sx n="1" d="1"/>
        <a:sy n="1" d="1"/>
      </p:scale>
      <p:origin x="0" y="0"/>
    </p:cViewPr>
  </p:notesTextViewPr>
  <p:notesViewPr>
    <p:cSldViewPr showGuides="1">
      <p:cViewPr varScale="1">
        <p:scale>
          <a:sx n="88" d="100"/>
          <a:sy n="88" d="100"/>
        </p:scale>
        <p:origin x="3072"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51"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handoutMaster" Target="handoutMasters/handout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_rels/viewProps.xml.rels><?xml version="1.0" encoding="UTF-8" standalone="yes"?>
<Relationships xmlns="http://schemas.openxmlformats.org/package/2006/relationships"><Relationship Id="rId13" Type="http://schemas.openxmlformats.org/officeDocument/2006/relationships/slide" Target="slides/slide13.xml"/><Relationship Id="rId18" Type="http://schemas.openxmlformats.org/officeDocument/2006/relationships/slide" Target="slides/slide18.xml"/><Relationship Id="rId26" Type="http://schemas.openxmlformats.org/officeDocument/2006/relationships/slide" Target="slides/slide26.xml"/><Relationship Id="rId3" Type="http://schemas.openxmlformats.org/officeDocument/2006/relationships/slide" Target="slides/slide3.xml"/><Relationship Id="rId21" Type="http://schemas.openxmlformats.org/officeDocument/2006/relationships/slide" Target="slides/slide21.xml"/><Relationship Id="rId7" Type="http://schemas.openxmlformats.org/officeDocument/2006/relationships/slide" Target="slides/slide7.xml"/><Relationship Id="rId12" Type="http://schemas.openxmlformats.org/officeDocument/2006/relationships/slide" Target="slides/slide12.xml"/><Relationship Id="rId17" Type="http://schemas.openxmlformats.org/officeDocument/2006/relationships/slide" Target="slides/slide17.xml"/><Relationship Id="rId25" Type="http://schemas.openxmlformats.org/officeDocument/2006/relationships/slide" Target="slides/slide25.xml"/><Relationship Id="rId33" Type="http://schemas.openxmlformats.org/officeDocument/2006/relationships/slide" Target="slides/slide33.xml"/><Relationship Id="rId2" Type="http://schemas.openxmlformats.org/officeDocument/2006/relationships/slide" Target="slides/slide2.xml"/><Relationship Id="rId16" Type="http://schemas.openxmlformats.org/officeDocument/2006/relationships/slide" Target="slides/slide16.xml"/><Relationship Id="rId20" Type="http://schemas.openxmlformats.org/officeDocument/2006/relationships/slide" Target="slides/slide20.xml"/><Relationship Id="rId29" Type="http://schemas.openxmlformats.org/officeDocument/2006/relationships/slide" Target="slides/slide29.xml"/><Relationship Id="rId1" Type="http://schemas.openxmlformats.org/officeDocument/2006/relationships/slide" Target="slides/slide1.xml"/><Relationship Id="rId6" Type="http://schemas.openxmlformats.org/officeDocument/2006/relationships/slide" Target="slides/slide6.xml"/><Relationship Id="rId11" Type="http://schemas.openxmlformats.org/officeDocument/2006/relationships/slide" Target="slides/slide11.xml"/><Relationship Id="rId24" Type="http://schemas.openxmlformats.org/officeDocument/2006/relationships/slide" Target="slides/slide24.xml"/><Relationship Id="rId32" Type="http://schemas.openxmlformats.org/officeDocument/2006/relationships/slide" Target="slides/slide32.xml"/><Relationship Id="rId5" Type="http://schemas.openxmlformats.org/officeDocument/2006/relationships/slide" Target="slides/slide5.xml"/><Relationship Id="rId15" Type="http://schemas.openxmlformats.org/officeDocument/2006/relationships/slide" Target="slides/slide15.xml"/><Relationship Id="rId23" Type="http://schemas.openxmlformats.org/officeDocument/2006/relationships/slide" Target="slides/slide23.xml"/><Relationship Id="rId28" Type="http://schemas.openxmlformats.org/officeDocument/2006/relationships/slide" Target="slides/slide28.xml"/><Relationship Id="rId10" Type="http://schemas.openxmlformats.org/officeDocument/2006/relationships/slide" Target="slides/slide10.xml"/><Relationship Id="rId19" Type="http://schemas.openxmlformats.org/officeDocument/2006/relationships/slide" Target="slides/slide19.xml"/><Relationship Id="rId31" Type="http://schemas.openxmlformats.org/officeDocument/2006/relationships/slide" Target="slides/slide31.xml"/><Relationship Id="rId4" Type="http://schemas.openxmlformats.org/officeDocument/2006/relationships/slide" Target="slides/slide4.xml"/><Relationship Id="rId9" Type="http://schemas.openxmlformats.org/officeDocument/2006/relationships/slide" Target="slides/slide9.xml"/><Relationship Id="rId14" Type="http://schemas.openxmlformats.org/officeDocument/2006/relationships/slide" Target="slides/slide14.xml"/><Relationship Id="rId22" Type="http://schemas.openxmlformats.org/officeDocument/2006/relationships/slide" Target="slides/slide22.xml"/><Relationship Id="rId27" Type="http://schemas.openxmlformats.org/officeDocument/2006/relationships/slide" Target="slides/slide27.xml"/><Relationship Id="rId30" Type="http://schemas.openxmlformats.org/officeDocument/2006/relationships/slide" Target="slides/slide30.xml"/><Relationship Id="rId8"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C973E54F-8C44-4461-AD06-2D7521CECB13}" type="datetime1">
              <a:rPr lang="de-DE" smtClean="0"/>
              <a:t>13.12.2024</a:t>
            </a:fld>
            <a:endParaRPr lang="de-DE" dirty="0"/>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A850423A-8BCE-448E-A97B-03A88B2B12C1}" type="slidenum">
              <a:rPr lang="de-DE" smtClean="0"/>
              <a:t>‹Nr.›</a:t>
            </a:fld>
            <a:endParaRPr lang="de-DE" dirty="0"/>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f hdr="0" ftr="0" dt="0"/>
</p:handoutMaster>
</file>

<file path=ppt/media/image1.jpeg>
</file>

<file path=ppt/media/image10.tmp>
</file>

<file path=ppt/media/image11.png>
</file>

<file path=ppt/media/image12.png>
</file>

<file path=ppt/media/image13.png>
</file>

<file path=ppt/media/image14.png>
</file>

<file path=ppt/media/image15.tmp>
</file>

<file path=ppt/media/image16.tmp>
</file>

<file path=ppt/media/image17.tmp>
</file>

<file path=ppt/media/image18.tmp>
</file>

<file path=ppt/media/image19.tmp>
</file>

<file path=ppt/media/image2.png>
</file>

<file path=ppt/media/image20.tmp>
</file>

<file path=ppt/media/image21.png>
</file>

<file path=ppt/media/image22.tmp>
</file>

<file path=ppt/media/image3.svg>
</file>

<file path=ppt/media/image4.png>
</file>

<file path=ppt/media/image5.tmp>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rtl="0"/>
            <a:fld id="{D1D2D363-51C7-4D33-9CF9-432E1A762C62}" type="datetime1">
              <a:rPr lang="de-DE" smtClean="0"/>
              <a:t>13.12.2024</a:t>
            </a:fld>
            <a:endParaRPr lang="de-DE" dirty="0"/>
          </a:p>
        </p:txBody>
      </p:sp>
      <p:sp>
        <p:nvSpPr>
          <p:cNvPr id="4" name="Folienbildplatzhalt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de-DE" dirty="0"/>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de-DE" dirty="0"/>
              <a:t>Textmasterformat durch Klicken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de-DE" dirty="0"/>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01F2A70B-78F2-4DCF-B53B-C990D2FAFB8A}" type="slidenum">
              <a:rPr lang="de-DE" smtClean="0"/>
              <a:t>‹Nr.›</a:t>
            </a:fld>
            <a:endParaRPr lang="de-DE" dirty="0"/>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rtl="0"/>
            <a:fld id="{01F2A70B-78F2-4DCF-B53B-C990D2FAFB8A}" type="slidenum">
              <a:rPr lang="de-DE" smtClean="0"/>
              <a:t>1</a:t>
            </a:fld>
            <a:endParaRPr lang="de-DE" dirty="0"/>
          </a:p>
        </p:txBody>
      </p:sp>
    </p:spTree>
    <p:extLst>
      <p:ext uri="{BB962C8B-B14F-4D97-AF65-F5344CB8AC3E}">
        <p14:creationId xmlns:p14="http://schemas.microsoft.com/office/powerpoint/2010/main" val="590820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pPr rtl="0"/>
            <a:fld id="{01F2A70B-78F2-4DCF-B53B-C990D2FAFB8A}" type="slidenum">
              <a:rPr lang="de-DE" smtClean="0"/>
              <a:t>2</a:t>
            </a:fld>
            <a:endParaRPr lang="de-DE" dirty="0"/>
          </a:p>
        </p:txBody>
      </p:sp>
    </p:spTree>
    <p:extLst>
      <p:ext uri="{BB962C8B-B14F-4D97-AF65-F5344CB8AC3E}">
        <p14:creationId xmlns:p14="http://schemas.microsoft.com/office/powerpoint/2010/main" val="24200098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pPr rtl="0"/>
            <a:fld id="{01F2A70B-78F2-4DCF-B53B-C990D2FAFB8A}" type="slidenum">
              <a:rPr lang="de-DE" smtClean="0"/>
              <a:t>5</a:t>
            </a:fld>
            <a:endParaRPr lang="de-DE" dirty="0"/>
          </a:p>
        </p:txBody>
      </p:sp>
    </p:spTree>
    <p:extLst>
      <p:ext uri="{BB962C8B-B14F-4D97-AF65-F5344CB8AC3E}">
        <p14:creationId xmlns:p14="http://schemas.microsoft.com/office/powerpoint/2010/main" val="1482560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pPr rtl="0"/>
            <a:fld id="{01F2A70B-78F2-4DCF-B53B-C990D2FAFB8A}" type="slidenum">
              <a:rPr lang="de-DE" smtClean="0"/>
              <a:t>12</a:t>
            </a:fld>
            <a:endParaRPr lang="de-DE" dirty="0"/>
          </a:p>
        </p:txBody>
      </p:sp>
    </p:spTree>
    <p:extLst>
      <p:ext uri="{BB962C8B-B14F-4D97-AF65-F5344CB8AC3E}">
        <p14:creationId xmlns:p14="http://schemas.microsoft.com/office/powerpoint/2010/main" val="1024277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pPr rtl="0"/>
            <a:fld id="{01F2A70B-78F2-4DCF-B53B-C990D2FAFB8A}" type="slidenum">
              <a:rPr lang="de-DE" smtClean="0"/>
              <a:t>20</a:t>
            </a:fld>
            <a:endParaRPr lang="de-DE" dirty="0"/>
          </a:p>
        </p:txBody>
      </p:sp>
    </p:spTree>
    <p:extLst>
      <p:ext uri="{BB962C8B-B14F-4D97-AF65-F5344CB8AC3E}">
        <p14:creationId xmlns:p14="http://schemas.microsoft.com/office/powerpoint/2010/main" val="4168413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pPr rtl="0"/>
            <a:fld id="{01F2A70B-78F2-4DCF-B53B-C990D2FAFB8A}" type="slidenum">
              <a:rPr lang="de-DE" smtClean="0"/>
              <a:t>24</a:t>
            </a:fld>
            <a:endParaRPr lang="de-DE" dirty="0"/>
          </a:p>
        </p:txBody>
      </p:sp>
    </p:spTree>
    <p:extLst>
      <p:ext uri="{BB962C8B-B14F-4D97-AF65-F5344CB8AC3E}">
        <p14:creationId xmlns:p14="http://schemas.microsoft.com/office/powerpoint/2010/main" val="2530484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Hatte ich Zweifel an der Sinnhaftigkeit dieses Dokuments?</a:t>
            </a:r>
          </a:p>
        </p:txBody>
      </p:sp>
      <p:sp>
        <p:nvSpPr>
          <p:cNvPr id="4" name="Foliennummernplatzhalter 3"/>
          <p:cNvSpPr>
            <a:spLocks noGrp="1"/>
          </p:cNvSpPr>
          <p:nvPr>
            <p:ph type="sldNum" sz="quarter" idx="5"/>
          </p:nvPr>
        </p:nvSpPr>
        <p:spPr/>
        <p:txBody>
          <a:bodyPr/>
          <a:lstStyle/>
          <a:p>
            <a:pPr rtl="0"/>
            <a:fld id="{01F2A70B-78F2-4DCF-B53B-C990D2FAFB8A}" type="slidenum">
              <a:rPr lang="de-DE" smtClean="0"/>
              <a:t>25</a:t>
            </a:fld>
            <a:endParaRPr lang="de-DE" dirty="0"/>
          </a:p>
        </p:txBody>
      </p:sp>
    </p:spTree>
    <p:extLst>
      <p:ext uri="{BB962C8B-B14F-4D97-AF65-F5344CB8AC3E}">
        <p14:creationId xmlns:p14="http://schemas.microsoft.com/office/powerpoint/2010/main" val="2465240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Dieses Ziel wurde erreicht.</a:t>
            </a:r>
          </a:p>
        </p:txBody>
      </p:sp>
      <p:sp>
        <p:nvSpPr>
          <p:cNvPr id="4" name="Foliennummernplatzhalter 3"/>
          <p:cNvSpPr>
            <a:spLocks noGrp="1"/>
          </p:cNvSpPr>
          <p:nvPr>
            <p:ph type="sldNum" sz="quarter" idx="5"/>
          </p:nvPr>
        </p:nvSpPr>
        <p:spPr/>
        <p:txBody>
          <a:bodyPr/>
          <a:lstStyle/>
          <a:p>
            <a:pPr rtl="0"/>
            <a:fld id="{01F2A70B-78F2-4DCF-B53B-C990D2FAFB8A}" type="slidenum">
              <a:rPr lang="de-DE" smtClean="0"/>
              <a:t>26</a:t>
            </a:fld>
            <a:endParaRPr lang="de-DE" dirty="0"/>
          </a:p>
        </p:txBody>
      </p:sp>
    </p:spTree>
    <p:extLst>
      <p:ext uri="{BB962C8B-B14F-4D97-AF65-F5344CB8AC3E}">
        <p14:creationId xmlns:p14="http://schemas.microsoft.com/office/powerpoint/2010/main" val="474501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pPr rtl="0"/>
            <a:fld id="{01F2A70B-78F2-4DCF-B53B-C990D2FAFB8A}" type="slidenum">
              <a:rPr lang="de-DE" smtClean="0"/>
              <a:t>34</a:t>
            </a:fld>
            <a:endParaRPr lang="de-DE" dirty="0"/>
          </a:p>
        </p:txBody>
      </p:sp>
    </p:spTree>
    <p:extLst>
      <p:ext uri="{BB962C8B-B14F-4D97-AF65-F5344CB8AC3E}">
        <p14:creationId xmlns:p14="http://schemas.microsoft.com/office/powerpoint/2010/main" val="3026330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2413" y="1905000"/>
            <a:ext cx="9144000" cy="2667000"/>
          </a:xfrm>
        </p:spPr>
        <p:txBody>
          <a:bodyPr rtlCol="0">
            <a:noAutofit/>
          </a:bodyPr>
          <a:lstStyle>
            <a:lvl1pPr>
              <a:defRPr sz="5400"/>
            </a:lvl1pPr>
          </a:lstStyle>
          <a:p>
            <a:pPr rtl="0"/>
            <a:r>
              <a:rPr lang="de-DE"/>
              <a:t>Mastertitelformat bearbeiten</a:t>
            </a:r>
            <a:endParaRPr lang="de-DE" dirty="0"/>
          </a:p>
        </p:txBody>
      </p:sp>
      <p:grpSp>
        <p:nvGrpSpPr>
          <p:cNvPr id="256" name="Linie" descr="Liniengrafik"/>
          <p:cNvGrpSpPr/>
          <p:nvPr/>
        </p:nvGrpSpPr>
        <p:grpSpPr bwMode="invGray">
          <a:xfrm>
            <a:off x="1584896" y="4724400"/>
            <a:ext cx="8631936" cy="64008"/>
            <a:chOff x="-4110038" y="2703513"/>
            <a:chExt cx="17394239" cy="160336"/>
          </a:xfrm>
          <a:solidFill>
            <a:schemeClr val="accent1"/>
          </a:solidFill>
        </p:grpSpPr>
        <p:sp>
          <p:nvSpPr>
            <p:cNvPr id="257" name="Freihand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58" name="Freihand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59" name="Freihand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0" name="Freihand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1" name="Freihand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2" name="Freihand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3" name="Freihand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4" name="Freihand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5" name="Freihand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6" name="Freihand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7" name="Freihand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8" name="Freihand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9" name="Freihand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0" name="Freihand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1" name="Freihand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2" name="Freihand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3" name="Freihand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4" name="Freihand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5" name="Freihand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6" name="Freihand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7" name="Freihand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8" name="Freihand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9" name="Freihand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0" name="Freihand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1" name="Freihand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2" name="Freihand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3" name="Freihand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4" name="Freihand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5" name="Freihand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6" name="Freihand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7" name="Freihand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8" name="Freihand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9" name="Freihand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0" name="Freihand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1" name="Freihand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2" name="Freihand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3" name="Freihand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4" name="Freihand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5" name="Freihand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6" name="Freihand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7" name="Freihand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8" name="Freihand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9" name="Freihand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0" name="Freihand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1" name="Freihand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2" name="Freihand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3" name="Freihand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4" name="Freihand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5" name="Freihand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6" name="Freihand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7" name="Freihand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8" name="Freihand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9" name="Freihand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0" name="Freihand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1" name="Freihand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2" name="Freihand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3" name="Freihand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4" name="Freihand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5" name="Freihand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6" name="Freihand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7" name="Freihand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8" name="Freihand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9" name="Freihand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0" name="Freihand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1" name="Freihand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2" name="Freihand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3" name="Freihand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4" name="Freihand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5" name="Freihand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6" name="Freihand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7" name="Freihand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8" name="Freihand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9" name="Freihand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0" name="Freihand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1" name="Freihand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2" name="Freihand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3" name="Freihand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4" name="Freihand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5" name="Freihand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6" name="Freihand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7" name="Freihand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8" name="Freihand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9" name="Freihand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0" name="Freihand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1" name="Freihand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2" name="Freihand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3" name="Freihand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4" name="Freihand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5" name="Freihand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6" name="Freihand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7" name="Freihand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8" name="Freihand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9" name="Freihand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0" name="Freihand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1" name="Freihand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2" name="Freihand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3" name="Freihand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4" name="Freihand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5" name="Freihand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6" name="Freihand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7" name="Freihand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8" name="Freihand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9" name="Freihand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0" name="Freihand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1" name="Freihand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2" name="Freihand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3" name="Freihand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4" name="Freihand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5" name="Freihand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6" name="Freihand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7" name="Freihand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8" name="Freihand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9" name="Freihand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0" name="Freihand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1" name="Freihand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2" name="Freihand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3" name="Freihand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4" name="Freihand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5" name="Freihand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6" name="Freihand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7" name="Freihand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8" name="Freihand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9" name="Freihand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grpSp>
      <p:sp>
        <p:nvSpPr>
          <p:cNvPr id="3" name="Untertitel 2"/>
          <p:cNvSpPr>
            <a:spLocks noGrp="1"/>
          </p:cNvSpPr>
          <p:nvPr>
            <p:ph type="subTitle" idx="1"/>
          </p:nvPr>
        </p:nvSpPr>
        <p:spPr>
          <a:xfrm>
            <a:off x="1522413" y="5105400"/>
            <a:ext cx="9143999" cy="1066800"/>
          </a:xfrm>
        </p:spPr>
        <p:txBody>
          <a:bodyPr rtlCol="0"/>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de-DE"/>
              <a:t>Master-Untertitelformat bearbeiten</a:t>
            </a:r>
            <a:endParaRPr lang="de-DE" dirty="0"/>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de-DE" dirty="0"/>
          </a:p>
        </p:txBody>
      </p:sp>
      <p:grpSp>
        <p:nvGrpSpPr>
          <p:cNvPr id="7" name="Linie" descr="Liniengrafik"/>
          <p:cNvGrpSpPr/>
          <p:nvPr/>
        </p:nvGrpSpPr>
        <p:grpSpPr bwMode="invGray">
          <a:xfrm>
            <a:off x="1522413" y="1514475"/>
            <a:ext cx="10569575" cy="64008"/>
            <a:chOff x="1522413" y="1514475"/>
            <a:chExt cx="10569575" cy="64008"/>
          </a:xfrm>
        </p:grpSpPr>
        <p:sp>
          <p:nvSpPr>
            <p:cNvPr id="8" name="Freihand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 name="Freihand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0" name="Freihand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1"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2"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3"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4"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5"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4"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5"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6"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7"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8"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9"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0"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1"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2"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3"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4"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5"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6"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7"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8"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9"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0"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1"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2"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3"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4"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5"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6"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7"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8"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9"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0"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1"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2"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3"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4"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5"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6"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7"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8"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9"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0"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1"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sp>
        <p:nvSpPr>
          <p:cNvPr id="3" name="Vertikaler Textplatzhalter 2"/>
          <p:cNvSpPr>
            <a:spLocks noGrp="1"/>
          </p:cNvSpPr>
          <p:nvPr>
            <p:ph type="body" orient="vert" idx="1"/>
          </p:nvPr>
        </p:nvSpPr>
        <p:spPr/>
        <p:txBody>
          <a:bodyPr vert="eaVert" rtlCol="0"/>
          <a:lstStyle>
            <a:lvl5pPr>
              <a:defRPr/>
            </a:lvl5pPr>
            <a:lvl6pPr marL="1956816">
              <a:defRPr/>
            </a:lvl6pPr>
            <a:lvl7pPr marL="1956816">
              <a:defRPr/>
            </a:lvl7pPr>
            <a:lvl8pPr marL="1956816">
              <a:defRPr/>
            </a:lvl8pPr>
            <a:lvl9pPr marL="1956816">
              <a:defRPr/>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endParaRPr lang="de-DE" dirty="0"/>
          </a:p>
        </p:txBody>
      </p:sp>
      <p:sp>
        <p:nvSpPr>
          <p:cNvPr id="4" name="Datumsplatzhalter 3"/>
          <p:cNvSpPr>
            <a:spLocks noGrp="1"/>
          </p:cNvSpPr>
          <p:nvPr>
            <p:ph type="dt" sz="half" idx="10"/>
          </p:nvPr>
        </p:nvSpPr>
        <p:spPr/>
        <p:txBody>
          <a:bodyPr rtlCol="0"/>
          <a:lstStyle/>
          <a:p>
            <a:pPr rtl="0"/>
            <a:fld id="{FAE9ADEA-B78F-430E-B313-53BBE336D12E}" type="datetime1">
              <a:rPr lang="de-DE" smtClean="0"/>
              <a:t>13.12.2024</a:t>
            </a:fld>
            <a:endParaRPr lang="de-DE" dirty="0"/>
          </a:p>
        </p:txBody>
      </p:sp>
      <p:sp>
        <p:nvSpPr>
          <p:cNvPr id="6" name="Foliennummernplatzhalter 5"/>
          <p:cNvSpPr>
            <a:spLocks noGrp="1"/>
          </p:cNvSpPr>
          <p:nvPr>
            <p:ph type="sldNum" sz="quarter" idx="12"/>
          </p:nvPr>
        </p:nvSpPr>
        <p:spPr/>
        <p:txBody>
          <a:bodyPr rtlCol="0"/>
          <a:lstStyle/>
          <a:p>
            <a:pPr rtl="0"/>
            <a:fld id="{25BA54BD-C84D-46CE-8B72-31BFB26ABA43}" type="slidenum">
              <a:rPr lang="de-DE" smtClean="0"/>
              <a:t>‹Nr.›</a:t>
            </a:fld>
            <a:endParaRPr lang="de-DE" dirty="0"/>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10361612" y="274639"/>
            <a:ext cx="1371600" cy="5901747"/>
          </a:xfrm>
        </p:spPr>
        <p:txBody>
          <a:bodyPr vert="eaVert" rtlCol="0"/>
          <a:lstStyle/>
          <a:p>
            <a:pPr rtl="0"/>
            <a:r>
              <a:rPr lang="de-DE"/>
              <a:t>Mastertitelformat bearbeiten</a:t>
            </a:r>
            <a:endParaRPr lang="de-DE" dirty="0"/>
          </a:p>
        </p:txBody>
      </p:sp>
      <p:grpSp>
        <p:nvGrpSpPr>
          <p:cNvPr id="7" name="Linie" descr="Liniengrafik"/>
          <p:cNvGrpSpPr/>
          <p:nvPr/>
        </p:nvGrpSpPr>
        <p:grpSpPr bwMode="invGray">
          <a:xfrm rot="5400000">
            <a:off x="6864412" y="3472598"/>
            <a:ext cx="6492240" cy="64008"/>
            <a:chOff x="1522413" y="1514475"/>
            <a:chExt cx="10569575" cy="64008"/>
          </a:xfrm>
        </p:grpSpPr>
        <p:sp>
          <p:nvSpPr>
            <p:cNvPr id="8" name="Freihand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 name="Freihand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0" name="Freihand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1"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2"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3"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4"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5"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4"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5"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6"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7"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8"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9"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0"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1"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2"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3"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4"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5"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6"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7"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8"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39"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0"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1"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2"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3"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4"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5"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6"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7"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8"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49"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0"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1"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2"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3"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4"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5"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6"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7"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8"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59"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0"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1"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sp>
        <p:nvSpPr>
          <p:cNvPr id="3" name="Vertikaler Textplatzhalter 2"/>
          <p:cNvSpPr>
            <a:spLocks noGrp="1"/>
          </p:cNvSpPr>
          <p:nvPr>
            <p:ph type="body" orient="vert" idx="1" hasCustomPrompt="1"/>
          </p:nvPr>
        </p:nvSpPr>
        <p:spPr>
          <a:xfrm>
            <a:off x="608012" y="277813"/>
            <a:ext cx="9144001" cy="5898573"/>
          </a:xfrm>
        </p:spPr>
        <p:txBody>
          <a:bodyPr vert="eaVert" rtlCol="0"/>
          <a:lstStyle>
            <a:lvl5pPr>
              <a:defRPr/>
            </a:lvl5pPr>
            <a:lvl6pPr marL="1261872" indent="0">
              <a:buNone/>
              <a:defRPr/>
            </a:lvl6pPr>
            <a:lvl7pPr>
              <a:defRPr/>
            </a:lvl7pPr>
            <a:lvl8pPr>
              <a:defRPr baseline="0"/>
            </a:lvl8pPr>
            <a:lvl9pPr>
              <a:defRPr baseline="0"/>
            </a:lvl9pPr>
          </a:lstStyle>
          <a:p>
            <a:pPr lvl="0" rtl="0"/>
            <a:r>
              <a:rPr lang="de-DE" dirty="0"/>
              <a:t>Textmasterformate durch Klicken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sp>
        <p:nvSpPr>
          <p:cNvPr id="5" name="Fußzeilenplatzhalter 4"/>
          <p:cNvSpPr>
            <a:spLocks noGrp="1"/>
          </p:cNvSpPr>
          <p:nvPr>
            <p:ph type="ftr" sz="quarter" idx="11"/>
          </p:nvPr>
        </p:nvSpPr>
        <p:spPr/>
        <p:txBody>
          <a:bodyPr rtlCol="0"/>
          <a:lstStyle/>
          <a:p>
            <a:pPr rtl="0"/>
            <a:endParaRPr lang="de-DE" dirty="0"/>
          </a:p>
        </p:txBody>
      </p:sp>
      <p:sp>
        <p:nvSpPr>
          <p:cNvPr id="4" name="Datumsplatzhalter 3"/>
          <p:cNvSpPr>
            <a:spLocks noGrp="1"/>
          </p:cNvSpPr>
          <p:nvPr>
            <p:ph type="dt" sz="half" idx="10"/>
          </p:nvPr>
        </p:nvSpPr>
        <p:spPr/>
        <p:txBody>
          <a:bodyPr rtlCol="0"/>
          <a:lstStyle/>
          <a:p>
            <a:pPr rtl="0"/>
            <a:fld id="{8D61BE6A-6189-4208-B1B4-B5EAD7475A85}" type="datetime1">
              <a:rPr lang="de-DE" smtClean="0"/>
              <a:t>13.12.2024</a:t>
            </a:fld>
            <a:endParaRPr lang="de-DE" dirty="0"/>
          </a:p>
        </p:txBody>
      </p:sp>
      <p:sp>
        <p:nvSpPr>
          <p:cNvPr id="6" name="Foliennummernplatzhalter 5"/>
          <p:cNvSpPr>
            <a:spLocks noGrp="1"/>
          </p:cNvSpPr>
          <p:nvPr>
            <p:ph type="sldNum" sz="quarter" idx="12"/>
          </p:nvPr>
        </p:nvSpPr>
        <p:spPr/>
        <p:txBody>
          <a:bodyPr rtlCol="0"/>
          <a:lstStyle/>
          <a:p>
            <a:pPr rtl="0"/>
            <a:fld id="{25BA54BD-C84D-46CE-8B72-31BFB26ABA43}" type="slidenum">
              <a:rPr lang="de-DE" smtClean="0"/>
              <a:t>‹Nr.›</a:t>
            </a:fld>
            <a:endParaRPr lang="de-DE" dirty="0"/>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140B90-0552-A678-0E9B-BB876A82D6AD}"/>
              </a:ext>
            </a:extLst>
          </p:cNvPr>
          <p:cNvSpPr>
            <a:spLocks noGrp="1"/>
          </p:cNvSpPr>
          <p:nvPr>
            <p:ph type="ctrTitle"/>
          </p:nvPr>
        </p:nvSpPr>
        <p:spPr>
          <a:xfrm>
            <a:off x="1523603" y="1122363"/>
            <a:ext cx="9141619" cy="2387600"/>
          </a:xfrm>
        </p:spPr>
        <p:txBody>
          <a:bodyPr anchor="b"/>
          <a:lstStyle>
            <a:lvl1pPr algn="ctr">
              <a:defRPr sz="5998"/>
            </a:lvl1pPr>
          </a:lstStyle>
          <a:p>
            <a:r>
              <a:rPr lang="de-DE"/>
              <a:t>Mastertitelformat bearbeiten</a:t>
            </a:r>
            <a:endParaRPr lang="de-AT"/>
          </a:p>
        </p:txBody>
      </p:sp>
      <p:sp>
        <p:nvSpPr>
          <p:cNvPr id="3" name="Untertitel 2">
            <a:extLst>
              <a:ext uri="{FF2B5EF4-FFF2-40B4-BE49-F238E27FC236}">
                <a16:creationId xmlns:a16="http://schemas.microsoft.com/office/drawing/2014/main" id="{2EDAAC53-6639-208C-7B10-6F3D1949B583}"/>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de-DE"/>
              <a:t>Master-Untertitelformat bearbeiten</a:t>
            </a:r>
            <a:endParaRPr lang="de-AT"/>
          </a:p>
        </p:txBody>
      </p:sp>
      <p:sp>
        <p:nvSpPr>
          <p:cNvPr id="4" name="Datumsplatzhalter 3">
            <a:extLst>
              <a:ext uri="{FF2B5EF4-FFF2-40B4-BE49-F238E27FC236}">
                <a16:creationId xmlns:a16="http://schemas.microsoft.com/office/drawing/2014/main" id="{7727B649-3BEE-7C57-8134-DA4991E808AE}"/>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5" name="Fußzeilenplatzhalter 4">
            <a:extLst>
              <a:ext uri="{FF2B5EF4-FFF2-40B4-BE49-F238E27FC236}">
                <a16:creationId xmlns:a16="http://schemas.microsoft.com/office/drawing/2014/main" id="{A6D63463-0BA9-AC06-BD95-B9538978B73C}"/>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FAC5B1D1-000A-A899-91CE-67C5E0FAA5D6}"/>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23486657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DA1B2C6-9DA0-14D6-EC7B-7276DE252FF1}"/>
              </a:ext>
            </a:extLst>
          </p:cNvPr>
          <p:cNvSpPr>
            <a:spLocks noGrp="1"/>
          </p:cNvSpPr>
          <p:nvPr>
            <p:ph type="title"/>
          </p:nvPr>
        </p:nvSpPr>
        <p:spPr/>
        <p:txBody>
          <a:bodyPr/>
          <a:lstStyle/>
          <a:p>
            <a:r>
              <a:rPr lang="de-DE"/>
              <a:t>Mastertitelformat bearbeiten</a:t>
            </a:r>
            <a:endParaRPr lang="de-AT"/>
          </a:p>
        </p:txBody>
      </p:sp>
      <p:sp>
        <p:nvSpPr>
          <p:cNvPr id="3" name="Inhaltsplatzhalter 2">
            <a:extLst>
              <a:ext uri="{FF2B5EF4-FFF2-40B4-BE49-F238E27FC236}">
                <a16:creationId xmlns:a16="http://schemas.microsoft.com/office/drawing/2014/main" id="{61355973-6DF9-3825-DF20-D40046D50188}"/>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id="{282E5464-EF93-CBE0-AC40-AA47F186C5E7}"/>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5" name="Fußzeilenplatzhalter 4">
            <a:extLst>
              <a:ext uri="{FF2B5EF4-FFF2-40B4-BE49-F238E27FC236}">
                <a16:creationId xmlns:a16="http://schemas.microsoft.com/office/drawing/2014/main" id="{AB320B3F-99B8-C556-110D-3574C69F3CC5}"/>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0CA09662-9417-E61A-97BA-122DC4117ED2}"/>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33575800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0B0668-7555-9A10-6B02-EB7BE968F16D}"/>
              </a:ext>
            </a:extLst>
          </p:cNvPr>
          <p:cNvSpPr>
            <a:spLocks noGrp="1"/>
          </p:cNvSpPr>
          <p:nvPr>
            <p:ph type="title"/>
          </p:nvPr>
        </p:nvSpPr>
        <p:spPr>
          <a:xfrm>
            <a:off x="831633" y="1709739"/>
            <a:ext cx="10512862" cy="2852737"/>
          </a:xfrm>
        </p:spPr>
        <p:txBody>
          <a:bodyPr anchor="b"/>
          <a:lstStyle>
            <a:lvl1pPr>
              <a:defRPr sz="5998"/>
            </a:lvl1pPr>
          </a:lstStyle>
          <a:p>
            <a:r>
              <a:rPr lang="de-DE"/>
              <a:t>Mastertitelformat bearbeiten</a:t>
            </a:r>
            <a:endParaRPr lang="de-AT"/>
          </a:p>
        </p:txBody>
      </p:sp>
      <p:sp>
        <p:nvSpPr>
          <p:cNvPr id="3" name="Textplatzhalter 2">
            <a:extLst>
              <a:ext uri="{FF2B5EF4-FFF2-40B4-BE49-F238E27FC236}">
                <a16:creationId xmlns:a16="http://schemas.microsoft.com/office/drawing/2014/main" id="{69E2F3C1-786A-5CE4-9AC7-8F16CB08804E}"/>
              </a:ext>
            </a:extLst>
          </p:cNvPr>
          <p:cNvSpPr>
            <a:spLocks noGrp="1"/>
          </p:cNvSpPr>
          <p:nvPr>
            <p:ph type="body" idx="1"/>
          </p:nvPr>
        </p:nvSpPr>
        <p:spPr>
          <a:xfrm>
            <a:off x="831633" y="4589464"/>
            <a:ext cx="10512862" cy="1500187"/>
          </a:xfrm>
        </p:spPr>
        <p:txBody>
          <a:bodyPr/>
          <a:lstStyle>
            <a:lvl1pPr marL="0" indent="0">
              <a:buNone/>
              <a:defRPr sz="2399">
                <a:solidFill>
                  <a:schemeClr val="tx1">
                    <a:tint val="82000"/>
                  </a:schemeClr>
                </a:solidFill>
              </a:defRPr>
            </a:lvl1pPr>
            <a:lvl2pPr marL="457063" indent="0">
              <a:buNone/>
              <a:defRPr sz="1999">
                <a:solidFill>
                  <a:schemeClr val="tx1">
                    <a:tint val="82000"/>
                  </a:schemeClr>
                </a:solidFill>
              </a:defRPr>
            </a:lvl2pPr>
            <a:lvl3pPr marL="914126" indent="0">
              <a:buNone/>
              <a:defRPr sz="1799">
                <a:solidFill>
                  <a:schemeClr val="tx1">
                    <a:tint val="82000"/>
                  </a:schemeClr>
                </a:solidFill>
              </a:defRPr>
            </a:lvl3pPr>
            <a:lvl4pPr marL="1371189" indent="0">
              <a:buNone/>
              <a:defRPr sz="1600">
                <a:solidFill>
                  <a:schemeClr val="tx1">
                    <a:tint val="82000"/>
                  </a:schemeClr>
                </a:solidFill>
              </a:defRPr>
            </a:lvl4pPr>
            <a:lvl5pPr marL="1828251" indent="0">
              <a:buNone/>
              <a:defRPr sz="1600">
                <a:solidFill>
                  <a:schemeClr val="tx1">
                    <a:tint val="82000"/>
                  </a:schemeClr>
                </a:solidFill>
              </a:defRPr>
            </a:lvl5pPr>
            <a:lvl6pPr marL="2285314" indent="0">
              <a:buNone/>
              <a:defRPr sz="1600">
                <a:solidFill>
                  <a:schemeClr val="tx1">
                    <a:tint val="82000"/>
                  </a:schemeClr>
                </a:solidFill>
              </a:defRPr>
            </a:lvl6pPr>
            <a:lvl7pPr marL="2742377" indent="0">
              <a:buNone/>
              <a:defRPr sz="1600">
                <a:solidFill>
                  <a:schemeClr val="tx1">
                    <a:tint val="82000"/>
                  </a:schemeClr>
                </a:solidFill>
              </a:defRPr>
            </a:lvl7pPr>
            <a:lvl8pPr marL="3199440" indent="0">
              <a:buNone/>
              <a:defRPr sz="1600">
                <a:solidFill>
                  <a:schemeClr val="tx1">
                    <a:tint val="82000"/>
                  </a:schemeClr>
                </a:solidFill>
              </a:defRPr>
            </a:lvl8pPr>
            <a:lvl9pPr marL="3656503" indent="0">
              <a:buNone/>
              <a:defRPr sz="1600">
                <a:solidFill>
                  <a:schemeClr val="tx1">
                    <a:tint val="82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18255847-A0E1-6FA1-5547-EA93771037A3}"/>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5" name="Fußzeilenplatzhalter 4">
            <a:extLst>
              <a:ext uri="{FF2B5EF4-FFF2-40B4-BE49-F238E27FC236}">
                <a16:creationId xmlns:a16="http://schemas.microsoft.com/office/drawing/2014/main" id="{715F49CC-08AF-08E7-8EF0-E00EB7C4A950}"/>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10B25578-DA9F-DC15-7EE7-B6D1DDD7729A}"/>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41357308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372EF1-C453-4260-B2ED-E2630E90A0A0}"/>
              </a:ext>
            </a:extLst>
          </p:cNvPr>
          <p:cNvSpPr>
            <a:spLocks noGrp="1"/>
          </p:cNvSpPr>
          <p:nvPr>
            <p:ph type="title"/>
          </p:nvPr>
        </p:nvSpPr>
        <p:spPr/>
        <p:txBody>
          <a:bodyPr/>
          <a:lstStyle/>
          <a:p>
            <a:r>
              <a:rPr lang="de-DE"/>
              <a:t>Mastertitelformat bearbeiten</a:t>
            </a:r>
            <a:endParaRPr lang="de-AT"/>
          </a:p>
        </p:txBody>
      </p:sp>
      <p:sp>
        <p:nvSpPr>
          <p:cNvPr id="3" name="Inhaltsplatzhalter 2">
            <a:extLst>
              <a:ext uri="{FF2B5EF4-FFF2-40B4-BE49-F238E27FC236}">
                <a16:creationId xmlns:a16="http://schemas.microsoft.com/office/drawing/2014/main" id="{7CC385F4-AD1D-DE84-0A5D-2A8066962FA6}"/>
              </a:ext>
            </a:extLst>
          </p:cNvPr>
          <p:cNvSpPr>
            <a:spLocks noGrp="1"/>
          </p:cNvSpPr>
          <p:nvPr>
            <p:ph sz="half" idx="1"/>
          </p:nvPr>
        </p:nvSpPr>
        <p:spPr>
          <a:xfrm>
            <a:off x="837982" y="1825625"/>
            <a:ext cx="5180251"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Inhaltsplatzhalter 3">
            <a:extLst>
              <a:ext uri="{FF2B5EF4-FFF2-40B4-BE49-F238E27FC236}">
                <a16:creationId xmlns:a16="http://schemas.microsoft.com/office/drawing/2014/main" id="{3CB1E48D-5829-61D9-BE04-8FAF7F4AA3C4}"/>
              </a:ext>
            </a:extLst>
          </p:cNvPr>
          <p:cNvSpPr>
            <a:spLocks noGrp="1"/>
          </p:cNvSpPr>
          <p:nvPr>
            <p:ph sz="half" idx="2"/>
          </p:nvPr>
        </p:nvSpPr>
        <p:spPr>
          <a:xfrm>
            <a:off x="6170592" y="1825625"/>
            <a:ext cx="5180251"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5" name="Datumsplatzhalter 4">
            <a:extLst>
              <a:ext uri="{FF2B5EF4-FFF2-40B4-BE49-F238E27FC236}">
                <a16:creationId xmlns:a16="http://schemas.microsoft.com/office/drawing/2014/main" id="{76BEBCD1-4ACC-588E-1A71-7C765E8FD13A}"/>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6" name="Fußzeilenplatzhalter 5">
            <a:extLst>
              <a:ext uri="{FF2B5EF4-FFF2-40B4-BE49-F238E27FC236}">
                <a16:creationId xmlns:a16="http://schemas.microsoft.com/office/drawing/2014/main" id="{1F26D8A1-02AD-3609-0B2E-675F478ECC99}"/>
              </a:ext>
            </a:extLst>
          </p:cNvPr>
          <p:cNvSpPr>
            <a:spLocks noGrp="1"/>
          </p:cNvSpPr>
          <p:nvPr>
            <p:ph type="ftr" sz="quarter" idx="11"/>
          </p:nvPr>
        </p:nvSpPr>
        <p:spPr/>
        <p:txBody>
          <a:bodyPr/>
          <a:lstStyle/>
          <a:p>
            <a:endParaRPr lang="de-AT"/>
          </a:p>
        </p:txBody>
      </p:sp>
      <p:sp>
        <p:nvSpPr>
          <p:cNvPr id="7" name="Foliennummernplatzhalter 6">
            <a:extLst>
              <a:ext uri="{FF2B5EF4-FFF2-40B4-BE49-F238E27FC236}">
                <a16:creationId xmlns:a16="http://schemas.microsoft.com/office/drawing/2014/main" id="{5EC9BAAB-4841-77D4-DE80-0479728E4786}"/>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2966249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28ECF18-D412-C396-7593-CE9F0E4B1D6B}"/>
              </a:ext>
            </a:extLst>
          </p:cNvPr>
          <p:cNvSpPr>
            <a:spLocks noGrp="1"/>
          </p:cNvSpPr>
          <p:nvPr>
            <p:ph type="title"/>
          </p:nvPr>
        </p:nvSpPr>
        <p:spPr>
          <a:xfrm>
            <a:off x="839569" y="365126"/>
            <a:ext cx="10512862" cy="1325563"/>
          </a:xfrm>
        </p:spPr>
        <p:txBody>
          <a:bodyPr/>
          <a:lstStyle/>
          <a:p>
            <a:r>
              <a:rPr lang="de-DE"/>
              <a:t>Mastertitelformat bearbeiten</a:t>
            </a:r>
            <a:endParaRPr lang="de-AT"/>
          </a:p>
        </p:txBody>
      </p:sp>
      <p:sp>
        <p:nvSpPr>
          <p:cNvPr id="3" name="Textplatzhalter 2">
            <a:extLst>
              <a:ext uri="{FF2B5EF4-FFF2-40B4-BE49-F238E27FC236}">
                <a16:creationId xmlns:a16="http://schemas.microsoft.com/office/drawing/2014/main" id="{9BEFEBC9-3DD7-F626-9A39-A6530736BF24}"/>
              </a:ext>
            </a:extLst>
          </p:cNvPr>
          <p:cNvSpPr>
            <a:spLocks noGrp="1"/>
          </p:cNvSpPr>
          <p:nvPr>
            <p:ph type="body" idx="1"/>
          </p:nvPr>
        </p:nvSpPr>
        <p:spPr>
          <a:xfrm>
            <a:off x="839570" y="1681163"/>
            <a:ext cx="5156444"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24DCD2FB-0F84-61E5-94B1-69169011B617}"/>
              </a:ext>
            </a:extLst>
          </p:cNvPr>
          <p:cNvSpPr>
            <a:spLocks noGrp="1"/>
          </p:cNvSpPr>
          <p:nvPr>
            <p:ph sz="half" idx="2"/>
          </p:nvPr>
        </p:nvSpPr>
        <p:spPr>
          <a:xfrm>
            <a:off x="839570" y="2505075"/>
            <a:ext cx="5156444"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5" name="Textplatzhalter 4">
            <a:extLst>
              <a:ext uri="{FF2B5EF4-FFF2-40B4-BE49-F238E27FC236}">
                <a16:creationId xmlns:a16="http://schemas.microsoft.com/office/drawing/2014/main" id="{CF968D67-0BEF-8858-1D2E-B48C439AEBFF}"/>
              </a:ext>
            </a:extLst>
          </p:cNvPr>
          <p:cNvSpPr>
            <a:spLocks noGrp="1"/>
          </p:cNvSpPr>
          <p:nvPr>
            <p:ph type="body" sz="quarter" idx="3"/>
          </p:nvPr>
        </p:nvSpPr>
        <p:spPr>
          <a:xfrm>
            <a:off x="6170593" y="1681163"/>
            <a:ext cx="5181838"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43CBF621-A4F3-EC72-2559-E8F02E183C5D}"/>
              </a:ext>
            </a:extLst>
          </p:cNvPr>
          <p:cNvSpPr>
            <a:spLocks noGrp="1"/>
          </p:cNvSpPr>
          <p:nvPr>
            <p:ph sz="quarter" idx="4"/>
          </p:nvPr>
        </p:nvSpPr>
        <p:spPr>
          <a:xfrm>
            <a:off x="6170593" y="2505075"/>
            <a:ext cx="518183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7" name="Datumsplatzhalter 6">
            <a:extLst>
              <a:ext uri="{FF2B5EF4-FFF2-40B4-BE49-F238E27FC236}">
                <a16:creationId xmlns:a16="http://schemas.microsoft.com/office/drawing/2014/main" id="{553520FA-F6FD-11CC-3F30-CEA5D0F12732}"/>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8" name="Fußzeilenplatzhalter 7">
            <a:extLst>
              <a:ext uri="{FF2B5EF4-FFF2-40B4-BE49-F238E27FC236}">
                <a16:creationId xmlns:a16="http://schemas.microsoft.com/office/drawing/2014/main" id="{9F9FE737-E76A-1B62-9822-F5E0FD91AFED}"/>
              </a:ext>
            </a:extLst>
          </p:cNvPr>
          <p:cNvSpPr>
            <a:spLocks noGrp="1"/>
          </p:cNvSpPr>
          <p:nvPr>
            <p:ph type="ftr" sz="quarter" idx="11"/>
          </p:nvPr>
        </p:nvSpPr>
        <p:spPr/>
        <p:txBody>
          <a:bodyPr/>
          <a:lstStyle/>
          <a:p>
            <a:endParaRPr lang="de-AT"/>
          </a:p>
        </p:txBody>
      </p:sp>
      <p:sp>
        <p:nvSpPr>
          <p:cNvPr id="9" name="Foliennummernplatzhalter 8">
            <a:extLst>
              <a:ext uri="{FF2B5EF4-FFF2-40B4-BE49-F238E27FC236}">
                <a16:creationId xmlns:a16="http://schemas.microsoft.com/office/drawing/2014/main" id="{B91F6603-FA2F-AD18-FAE1-34DA0072D182}"/>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4334272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1DB161B-2E63-0FE0-D101-A1CDFCE528EC}"/>
              </a:ext>
            </a:extLst>
          </p:cNvPr>
          <p:cNvSpPr>
            <a:spLocks noGrp="1"/>
          </p:cNvSpPr>
          <p:nvPr>
            <p:ph type="title"/>
          </p:nvPr>
        </p:nvSpPr>
        <p:spPr/>
        <p:txBody>
          <a:bodyPr/>
          <a:lstStyle/>
          <a:p>
            <a:r>
              <a:rPr lang="de-DE"/>
              <a:t>Mastertitelformat bearbeiten</a:t>
            </a:r>
            <a:endParaRPr lang="de-AT"/>
          </a:p>
        </p:txBody>
      </p:sp>
      <p:sp>
        <p:nvSpPr>
          <p:cNvPr id="3" name="Datumsplatzhalter 2">
            <a:extLst>
              <a:ext uri="{FF2B5EF4-FFF2-40B4-BE49-F238E27FC236}">
                <a16:creationId xmlns:a16="http://schemas.microsoft.com/office/drawing/2014/main" id="{AC3A792C-0AD5-50FA-E62E-1E96856C7CCB}"/>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4" name="Fußzeilenplatzhalter 3">
            <a:extLst>
              <a:ext uri="{FF2B5EF4-FFF2-40B4-BE49-F238E27FC236}">
                <a16:creationId xmlns:a16="http://schemas.microsoft.com/office/drawing/2014/main" id="{46097A58-E008-6700-C81E-DB8B940EFF20}"/>
              </a:ext>
            </a:extLst>
          </p:cNvPr>
          <p:cNvSpPr>
            <a:spLocks noGrp="1"/>
          </p:cNvSpPr>
          <p:nvPr>
            <p:ph type="ftr" sz="quarter" idx="11"/>
          </p:nvPr>
        </p:nvSpPr>
        <p:spPr/>
        <p:txBody>
          <a:bodyPr/>
          <a:lstStyle/>
          <a:p>
            <a:endParaRPr lang="de-AT"/>
          </a:p>
        </p:txBody>
      </p:sp>
      <p:sp>
        <p:nvSpPr>
          <p:cNvPr id="5" name="Foliennummernplatzhalter 4">
            <a:extLst>
              <a:ext uri="{FF2B5EF4-FFF2-40B4-BE49-F238E27FC236}">
                <a16:creationId xmlns:a16="http://schemas.microsoft.com/office/drawing/2014/main" id="{0D94A593-824C-1F54-3FAF-421BF4EC353C}"/>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25420969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29ACC1C7-A859-5D92-5B35-420B2DDA422B}"/>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3" name="Fußzeilenplatzhalter 2">
            <a:extLst>
              <a:ext uri="{FF2B5EF4-FFF2-40B4-BE49-F238E27FC236}">
                <a16:creationId xmlns:a16="http://schemas.microsoft.com/office/drawing/2014/main" id="{18D315B2-E3AE-D584-9CA8-7FBDAF0AEA30}"/>
              </a:ext>
            </a:extLst>
          </p:cNvPr>
          <p:cNvSpPr>
            <a:spLocks noGrp="1"/>
          </p:cNvSpPr>
          <p:nvPr>
            <p:ph type="ftr" sz="quarter" idx="11"/>
          </p:nvPr>
        </p:nvSpPr>
        <p:spPr/>
        <p:txBody>
          <a:bodyPr/>
          <a:lstStyle/>
          <a:p>
            <a:endParaRPr lang="de-AT"/>
          </a:p>
        </p:txBody>
      </p:sp>
      <p:sp>
        <p:nvSpPr>
          <p:cNvPr id="4" name="Foliennummernplatzhalter 3">
            <a:extLst>
              <a:ext uri="{FF2B5EF4-FFF2-40B4-BE49-F238E27FC236}">
                <a16:creationId xmlns:a16="http://schemas.microsoft.com/office/drawing/2014/main" id="{22FB7816-E05F-9459-160B-3A6AC711A09F}"/>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11769152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09E44A-A6D4-3502-1928-D960940B1F82}"/>
              </a:ext>
            </a:extLst>
          </p:cNvPr>
          <p:cNvSpPr>
            <a:spLocks noGrp="1"/>
          </p:cNvSpPr>
          <p:nvPr>
            <p:ph type="title"/>
          </p:nvPr>
        </p:nvSpPr>
        <p:spPr>
          <a:xfrm>
            <a:off x="839570" y="457200"/>
            <a:ext cx="3931213" cy="1600200"/>
          </a:xfrm>
        </p:spPr>
        <p:txBody>
          <a:bodyPr anchor="b"/>
          <a:lstStyle>
            <a:lvl1pPr>
              <a:defRPr sz="3199"/>
            </a:lvl1pPr>
          </a:lstStyle>
          <a:p>
            <a:r>
              <a:rPr lang="de-DE"/>
              <a:t>Mastertitelformat bearbeiten</a:t>
            </a:r>
            <a:endParaRPr lang="de-AT"/>
          </a:p>
        </p:txBody>
      </p:sp>
      <p:sp>
        <p:nvSpPr>
          <p:cNvPr id="3" name="Inhaltsplatzhalter 2">
            <a:extLst>
              <a:ext uri="{FF2B5EF4-FFF2-40B4-BE49-F238E27FC236}">
                <a16:creationId xmlns:a16="http://schemas.microsoft.com/office/drawing/2014/main" id="{19E59C65-A6D7-E494-A9BA-D100CC2D93AE}"/>
              </a:ext>
            </a:extLst>
          </p:cNvPr>
          <p:cNvSpPr>
            <a:spLocks noGrp="1"/>
          </p:cNvSpPr>
          <p:nvPr>
            <p:ph idx="1"/>
          </p:nvPr>
        </p:nvSpPr>
        <p:spPr>
          <a:xfrm>
            <a:off x="5181838" y="987426"/>
            <a:ext cx="6170593" cy="4873625"/>
          </a:xfrm>
        </p:spPr>
        <p:txBody>
          <a:bodyPr/>
          <a:lstStyle>
            <a:lvl1pPr>
              <a:defRPr sz="3199"/>
            </a:lvl1pPr>
            <a:lvl2pPr>
              <a:defRPr sz="2799"/>
            </a:lvl2pPr>
            <a:lvl3pPr>
              <a:defRPr sz="2399"/>
            </a:lvl3pPr>
            <a:lvl4pPr>
              <a:defRPr sz="1999"/>
            </a:lvl4pPr>
            <a:lvl5pPr>
              <a:defRPr sz="1999"/>
            </a:lvl5pPr>
            <a:lvl6pPr>
              <a:defRPr sz="1999"/>
            </a:lvl6pPr>
            <a:lvl7pPr>
              <a:defRPr sz="1999"/>
            </a:lvl7pPr>
            <a:lvl8pPr>
              <a:defRPr sz="1999"/>
            </a:lvl8pPr>
            <a:lvl9pPr>
              <a:defRPr sz="1999"/>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Textplatzhalter 3">
            <a:extLst>
              <a:ext uri="{FF2B5EF4-FFF2-40B4-BE49-F238E27FC236}">
                <a16:creationId xmlns:a16="http://schemas.microsoft.com/office/drawing/2014/main" id="{1D54673F-CD55-2E47-EC69-3D4992F3F96E}"/>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73EE0450-3D28-2103-7F78-25130DE83053}"/>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6" name="Fußzeilenplatzhalter 5">
            <a:extLst>
              <a:ext uri="{FF2B5EF4-FFF2-40B4-BE49-F238E27FC236}">
                <a16:creationId xmlns:a16="http://schemas.microsoft.com/office/drawing/2014/main" id="{E68DB543-AE68-A337-4E48-869892A131B9}"/>
              </a:ext>
            </a:extLst>
          </p:cNvPr>
          <p:cNvSpPr>
            <a:spLocks noGrp="1"/>
          </p:cNvSpPr>
          <p:nvPr>
            <p:ph type="ftr" sz="quarter" idx="11"/>
          </p:nvPr>
        </p:nvSpPr>
        <p:spPr/>
        <p:txBody>
          <a:bodyPr/>
          <a:lstStyle/>
          <a:p>
            <a:endParaRPr lang="de-AT"/>
          </a:p>
        </p:txBody>
      </p:sp>
      <p:sp>
        <p:nvSpPr>
          <p:cNvPr id="7" name="Foliennummernplatzhalter 6">
            <a:extLst>
              <a:ext uri="{FF2B5EF4-FFF2-40B4-BE49-F238E27FC236}">
                <a16:creationId xmlns:a16="http://schemas.microsoft.com/office/drawing/2014/main" id="{0EB18C9C-1B8F-CFEE-30EE-BE5389BA06A6}"/>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3924030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1522414" y="274638"/>
            <a:ext cx="9143998" cy="1020762"/>
          </a:xfrm>
        </p:spPr>
        <p:txBody>
          <a:bodyPr rtlCol="0"/>
          <a:lstStyle/>
          <a:p>
            <a:pPr rtl="0"/>
            <a:r>
              <a:rPr lang="de-DE"/>
              <a:t>Mastertitelformat bearbeiten</a:t>
            </a:r>
            <a:endParaRPr lang="de-DE" dirty="0"/>
          </a:p>
        </p:txBody>
      </p:sp>
      <p:grpSp>
        <p:nvGrpSpPr>
          <p:cNvPr id="167" name="Linie" descr="Liniengrafik"/>
          <p:cNvGrpSpPr/>
          <p:nvPr/>
        </p:nvGrpSpPr>
        <p:grpSpPr bwMode="invGray">
          <a:xfrm>
            <a:off x="1522413" y="1514475"/>
            <a:ext cx="10569575" cy="64008"/>
            <a:chOff x="1522413" y="1514475"/>
            <a:chExt cx="10569575" cy="64008"/>
          </a:xfrm>
        </p:grpSpPr>
        <p:sp>
          <p:nvSpPr>
            <p:cNvPr id="168" name="Freihand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9" name="Freihand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0" name="Freihand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1"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2"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3"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4"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5"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6"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7"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8"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9"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0"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1"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2"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3"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4"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5"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6"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7"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8"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9"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0"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1"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2"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3"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4"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5"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6"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7"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8"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9"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0"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1"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2"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3"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4"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5"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6"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7"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8"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9"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0"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1"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2"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3"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4"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5"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6"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7"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8"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9"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0"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1"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2"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3"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4"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5"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6"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7"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8"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9"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0"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1"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2"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3"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4"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5"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6"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7"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8"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9"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40"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41"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sp>
        <p:nvSpPr>
          <p:cNvPr id="3" name="Inhaltsplatzhalter 2"/>
          <p:cNvSpPr>
            <a:spLocks noGrp="1"/>
          </p:cNvSpPr>
          <p:nvPr>
            <p:ph idx="1"/>
          </p:nvPr>
        </p:nvSpPr>
        <p:spPr/>
        <p:txBody>
          <a:bodyPr rtlCol="0"/>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endParaRPr lang="de-DE" dirty="0"/>
          </a:p>
        </p:txBody>
      </p:sp>
      <p:sp>
        <p:nvSpPr>
          <p:cNvPr id="4" name="Datumsplatzhalter 3"/>
          <p:cNvSpPr>
            <a:spLocks noGrp="1"/>
          </p:cNvSpPr>
          <p:nvPr>
            <p:ph type="dt" sz="half" idx="10"/>
          </p:nvPr>
        </p:nvSpPr>
        <p:spPr/>
        <p:txBody>
          <a:bodyPr rtlCol="0"/>
          <a:lstStyle/>
          <a:p>
            <a:pPr rtl="0"/>
            <a:fld id="{FFC7E186-94BE-487C-8B0A-E448B729DE89}" type="datetime1">
              <a:rPr lang="de-DE" smtClean="0"/>
              <a:t>13.12.2024</a:t>
            </a:fld>
            <a:endParaRPr lang="de-DE" dirty="0"/>
          </a:p>
        </p:txBody>
      </p:sp>
      <p:sp>
        <p:nvSpPr>
          <p:cNvPr id="6" name="Foliennummernplatzhalter 5"/>
          <p:cNvSpPr>
            <a:spLocks noGrp="1"/>
          </p:cNvSpPr>
          <p:nvPr>
            <p:ph type="sldNum" sz="quarter" idx="12"/>
          </p:nvPr>
        </p:nvSpPr>
        <p:spPr/>
        <p:txBody>
          <a:bodyPr rtlCol="0"/>
          <a:lstStyle/>
          <a:p>
            <a:pPr rtl="0"/>
            <a:fld id="{25BA54BD-C84D-46CE-8B72-31BFB26ABA43}" type="slidenum">
              <a:rPr lang="de-DE" smtClean="0"/>
              <a:t>‹Nr.›</a:t>
            </a:fld>
            <a:endParaRPr lang="de-DE"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381BA6-1B99-DB5A-DEF6-D89E94CDA96D}"/>
              </a:ext>
            </a:extLst>
          </p:cNvPr>
          <p:cNvSpPr>
            <a:spLocks noGrp="1"/>
          </p:cNvSpPr>
          <p:nvPr>
            <p:ph type="title"/>
          </p:nvPr>
        </p:nvSpPr>
        <p:spPr>
          <a:xfrm>
            <a:off x="839570" y="457200"/>
            <a:ext cx="3931213" cy="1600200"/>
          </a:xfrm>
        </p:spPr>
        <p:txBody>
          <a:bodyPr anchor="b"/>
          <a:lstStyle>
            <a:lvl1pPr>
              <a:defRPr sz="3199"/>
            </a:lvl1pPr>
          </a:lstStyle>
          <a:p>
            <a:r>
              <a:rPr lang="de-DE"/>
              <a:t>Mastertitelformat bearbeiten</a:t>
            </a:r>
            <a:endParaRPr lang="de-AT"/>
          </a:p>
        </p:txBody>
      </p:sp>
      <p:sp>
        <p:nvSpPr>
          <p:cNvPr id="3" name="Bildplatzhalter 2">
            <a:extLst>
              <a:ext uri="{FF2B5EF4-FFF2-40B4-BE49-F238E27FC236}">
                <a16:creationId xmlns:a16="http://schemas.microsoft.com/office/drawing/2014/main" id="{E1CC48C9-0C0F-2A01-C350-23A34A02109B}"/>
              </a:ext>
            </a:extLst>
          </p:cNvPr>
          <p:cNvSpPr>
            <a:spLocks noGrp="1"/>
          </p:cNvSpPr>
          <p:nvPr>
            <p:ph type="pic" idx="1"/>
          </p:nvPr>
        </p:nvSpPr>
        <p:spPr>
          <a:xfrm>
            <a:off x="5181838" y="987426"/>
            <a:ext cx="6170593" cy="4873625"/>
          </a:xfrm>
        </p:spPr>
        <p:txBody>
          <a:bodyPr/>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endParaRPr lang="de-AT"/>
          </a:p>
        </p:txBody>
      </p:sp>
      <p:sp>
        <p:nvSpPr>
          <p:cNvPr id="4" name="Textplatzhalter 3">
            <a:extLst>
              <a:ext uri="{FF2B5EF4-FFF2-40B4-BE49-F238E27FC236}">
                <a16:creationId xmlns:a16="http://schemas.microsoft.com/office/drawing/2014/main" id="{194BF622-E1E9-3C32-E38A-76090D34AAD1}"/>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B5B9B763-1127-EA2A-6D1A-3DE610F36A13}"/>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6" name="Fußzeilenplatzhalter 5">
            <a:extLst>
              <a:ext uri="{FF2B5EF4-FFF2-40B4-BE49-F238E27FC236}">
                <a16:creationId xmlns:a16="http://schemas.microsoft.com/office/drawing/2014/main" id="{F7629CBC-8F00-09B3-835E-6E392CFFDCD0}"/>
              </a:ext>
            </a:extLst>
          </p:cNvPr>
          <p:cNvSpPr>
            <a:spLocks noGrp="1"/>
          </p:cNvSpPr>
          <p:nvPr>
            <p:ph type="ftr" sz="quarter" idx="11"/>
          </p:nvPr>
        </p:nvSpPr>
        <p:spPr/>
        <p:txBody>
          <a:bodyPr/>
          <a:lstStyle/>
          <a:p>
            <a:endParaRPr lang="de-AT"/>
          </a:p>
        </p:txBody>
      </p:sp>
      <p:sp>
        <p:nvSpPr>
          <p:cNvPr id="7" name="Foliennummernplatzhalter 6">
            <a:extLst>
              <a:ext uri="{FF2B5EF4-FFF2-40B4-BE49-F238E27FC236}">
                <a16:creationId xmlns:a16="http://schemas.microsoft.com/office/drawing/2014/main" id="{F3C46CF9-8713-8A78-148C-C127595E219F}"/>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3682883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BA23A56-A51F-DFF4-EEEC-0ED2B18BBA9E}"/>
              </a:ext>
            </a:extLst>
          </p:cNvPr>
          <p:cNvSpPr>
            <a:spLocks noGrp="1"/>
          </p:cNvSpPr>
          <p:nvPr>
            <p:ph type="title"/>
          </p:nvPr>
        </p:nvSpPr>
        <p:spPr/>
        <p:txBody>
          <a:bodyPr/>
          <a:lstStyle/>
          <a:p>
            <a:r>
              <a:rPr lang="de-DE"/>
              <a:t>Mastertitelformat bearbeiten</a:t>
            </a:r>
            <a:endParaRPr lang="de-AT"/>
          </a:p>
        </p:txBody>
      </p:sp>
      <p:sp>
        <p:nvSpPr>
          <p:cNvPr id="3" name="Vertikaler Textplatzhalter 2">
            <a:extLst>
              <a:ext uri="{FF2B5EF4-FFF2-40B4-BE49-F238E27FC236}">
                <a16:creationId xmlns:a16="http://schemas.microsoft.com/office/drawing/2014/main" id="{9279D510-CB60-6B26-BC22-2F2BD88F453C}"/>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id="{3D3439C2-9192-E2D2-D4B8-FFDDD3E7FE36}"/>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5" name="Fußzeilenplatzhalter 4">
            <a:extLst>
              <a:ext uri="{FF2B5EF4-FFF2-40B4-BE49-F238E27FC236}">
                <a16:creationId xmlns:a16="http://schemas.microsoft.com/office/drawing/2014/main" id="{C46363A6-AAE2-A5C6-0799-2DDDCDA31DA3}"/>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23684DA1-E8D8-E7DA-032E-93BB4EF7C776}"/>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27779018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DD78A465-48FE-9712-980C-22780544DD8F}"/>
              </a:ext>
            </a:extLst>
          </p:cNvPr>
          <p:cNvSpPr>
            <a:spLocks noGrp="1"/>
          </p:cNvSpPr>
          <p:nvPr>
            <p:ph type="title" orient="vert"/>
          </p:nvPr>
        </p:nvSpPr>
        <p:spPr>
          <a:xfrm>
            <a:off x="8722628" y="365125"/>
            <a:ext cx="2628215" cy="5811838"/>
          </a:xfrm>
        </p:spPr>
        <p:txBody>
          <a:bodyPr vert="eaVert"/>
          <a:lstStyle/>
          <a:p>
            <a:r>
              <a:rPr lang="de-DE"/>
              <a:t>Mastertitelformat bearbeiten</a:t>
            </a:r>
            <a:endParaRPr lang="de-AT"/>
          </a:p>
        </p:txBody>
      </p:sp>
      <p:sp>
        <p:nvSpPr>
          <p:cNvPr id="3" name="Vertikaler Textplatzhalter 2">
            <a:extLst>
              <a:ext uri="{FF2B5EF4-FFF2-40B4-BE49-F238E27FC236}">
                <a16:creationId xmlns:a16="http://schemas.microsoft.com/office/drawing/2014/main" id="{15FD53B8-4D76-298E-2F4C-576C28CB6585}"/>
              </a:ext>
            </a:extLst>
          </p:cNvPr>
          <p:cNvSpPr>
            <a:spLocks noGrp="1"/>
          </p:cNvSpPr>
          <p:nvPr>
            <p:ph type="body" orient="vert" idx="1"/>
          </p:nvPr>
        </p:nvSpPr>
        <p:spPr>
          <a:xfrm>
            <a:off x="837982" y="365125"/>
            <a:ext cx="7732286"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id="{3F309D6F-D75D-9AF9-0B01-EBB7CC0F5303}"/>
              </a:ext>
            </a:extLst>
          </p:cNvPr>
          <p:cNvSpPr>
            <a:spLocks noGrp="1"/>
          </p:cNvSpPr>
          <p:nvPr>
            <p:ph type="dt" sz="half" idx="10"/>
          </p:nvPr>
        </p:nvSpPr>
        <p:spPr/>
        <p:txBody>
          <a:bodyPr/>
          <a:lstStyle/>
          <a:p>
            <a:fld id="{4AA4C79E-E1DD-4902-9B7F-228C84F7CCB7}" type="datetimeFigureOut">
              <a:rPr lang="de-AT" smtClean="0"/>
              <a:t>13.12.2024</a:t>
            </a:fld>
            <a:endParaRPr lang="de-AT"/>
          </a:p>
        </p:txBody>
      </p:sp>
      <p:sp>
        <p:nvSpPr>
          <p:cNvPr id="5" name="Fußzeilenplatzhalter 4">
            <a:extLst>
              <a:ext uri="{FF2B5EF4-FFF2-40B4-BE49-F238E27FC236}">
                <a16:creationId xmlns:a16="http://schemas.microsoft.com/office/drawing/2014/main" id="{005DD7C4-4E64-36A2-9295-96E317F9D213}"/>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99E0420F-3139-BE9C-C820-3B4AB20E3BC6}"/>
              </a:ext>
            </a:extLst>
          </p:cNvPr>
          <p:cNvSpPr>
            <a:spLocks noGrp="1"/>
          </p:cNvSpPr>
          <p:nvPr>
            <p:ph type="sldNum" sz="quarter" idx="12"/>
          </p:nvPr>
        </p:nvSpPr>
        <p:spPr/>
        <p:txBody>
          <a:bodyPr/>
          <a:lstStyle/>
          <a:p>
            <a:fld id="{D8CCFFAD-5FF5-4AE5-995D-EF62C909478E}" type="slidenum">
              <a:rPr lang="de-AT" smtClean="0"/>
              <a:t>‹Nr.›</a:t>
            </a:fld>
            <a:endParaRPr lang="de-AT"/>
          </a:p>
        </p:txBody>
      </p:sp>
    </p:spTree>
    <p:extLst>
      <p:ext uri="{BB962C8B-B14F-4D97-AF65-F5344CB8AC3E}">
        <p14:creationId xmlns:p14="http://schemas.microsoft.com/office/powerpoint/2010/main" val="3612642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522413" y="1905000"/>
            <a:ext cx="9144000" cy="2667000"/>
          </a:xfrm>
        </p:spPr>
        <p:txBody>
          <a:bodyPr rtlCol="0" anchor="b">
            <a:noAutofit/>
          </a:bodyPr>
          <a:lstStyle>
            <a:lvl1pPr algn="l">
              <a:defRPr sz="4400" b="0" cap="none" baseline="0"/>
            </a:lvl1pPr>
          </a:lstStyle>
          <a:p>
            <a:pPr rtl="0"/>
            <a:r>
              <a:rPr lang="de-DE"/>
              <a:t>Mastertitelformat bearbeiten</a:t>
            </a:r>
            <a:endParaRPr lang="de-DE" dirty="0"/>
          </a:p>
        </p:txBody>
      </p:sp>
      <p:grpSp>
        <p:nvGrpSpPr>
          <p:cNvPr id="255" name="Linie" descr="Liniengrafik"/>
          <p:cNvGrpSpPr/>
          <p:nvPr/>
        </p:nvGrpSpPr>
        <p:grpSpPr bwMode="invGray">
          <a:xfrm>
            <a:off x="1584896" y="4724400"/>
            <a:ext cx="8631936" cy="64008"/>
            <a:chOff x="-4110038" y="2703513"/>
            <a:chExt cx="17394239" cy="160336"/>
          </a:xfrm>
          <a:solidFill>
            <a:schemeClr val="accent1"/>
          </a:solidFill>
        </p:grpSpPr>
        <p:sp>
          <p:nvSpPr>
            <p:cNvPr id="256" name="Freihand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57" name="Freihand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58" name="Freihand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59" name="Freihand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0" name="Freihand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1" name="Freihand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2" name="Freihand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3" name="Freihand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4" name="Freihand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5" name="Freihand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6" name="Freihand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7" name="Freihand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8" name="Freihand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69" name="Freihand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0" name="Freihand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1" name="Freihand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2" name="Freihand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3" name="Freihand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4" name="Freihand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5" name="Freihand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6" name="Freihand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7" name="Freihand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8" name="Freihand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79" name="Freihand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0" name="Freihand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1" name="Freihand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2" name="Freihand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3" name="Freihand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4" name="Freihand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5" name="Freihand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6" name="Freihand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7" name="Freihand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8" name="Freihand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89" name="Freihand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0" name="Freihand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1" name="Freihand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2" name="Freihand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3" name="Freihand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4" name="Freihand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5" name="Freihand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6" name="Freihand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7" name="Freihand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8" name="Freihand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299" name="Freihand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0" name="Freihand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1" name="Freihand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2" name="Freihand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3" name="Freihand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4" name="Freihand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5" name="Freihand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6" name="Freihand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7" name="Freihand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8" name="Freihand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09" name="Freihand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0" name="Freihand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1" name="Freihand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2" name="Freihand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3" name="Freihand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4" name="Freihand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5" name="Freihand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6" name="Freihand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7" name="Freihand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8" name="Freihand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19" name="Freihand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0" name="Freihand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1" name="Freihand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2" name="Freihand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3" name="Freihand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4" name="Freihand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5" name="Freihand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6" name="Freihand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7" name="Freihand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8" name="Freihand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29" name="Freihand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0" name="Freihand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1" name="Freihand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2" name="Freihand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3" name="Freihand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4" name="Freihand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5" name="Freihand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6" name="Freihand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7" name="Freihand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8" name="Freihand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39" name="Freihand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0" name="Freihand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1" name="Freihand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2" name="Freihand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3" name="Freihand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4" name="Freihand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5" name="Freihand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6" name="Freihand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7" name="Freihand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8" name="Freihand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49" name="Freihand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0" name="Freihand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1" name="Freihand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2" name="Freihand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3" name="Freihand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4" name="Freihand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5" name="Freihand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6" name="Freihand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7" name="Freihand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8" name="Freihand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59" name="Freihand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0" name="Freihand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1" name="Freihand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2" name="Freihand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3" name="Freihand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4" name="Freihand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5" name="Freihand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6" name="Freihand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7" name="Freihand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8" name="Freihand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69" name="Freihand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0" name="Freihand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1" name="Freihand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2" name="Freihand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3" name="Freihand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4" name="Freihand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5" name="Freihand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6" name="Freihand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7" name="Freihand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sp>
          <p:nvSpPr>
            <p:cNvPr id="378" name="Freihand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p>
          </p:txBody>
        </p:sp>
      </p:grpSp>
      <p:sp>
        <p:nvSpPr>
          <p:cNvPr id="3" name="Textplatzhalter 2"/>
          <p:cNvSpPr>
            <a:spLocks noGrp="1"/>
          </p:cNvSpPr>
          <p:nvPr>
            <p:ph type="body" idx="1"/>
          </p:nvPr>
        </p:nvSpPr>
        <p:spPr>
          <a:xfrm>
            <a:off x="1522413" y="5102525"/>
            <a:ext cx="9143999" cy="1069675"/>
          </a:xfrm>
        </p:spPr>
        <p:txBody>
          <a:bodyPr rtlCol="0"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a:t>Mastertextformat bearbeiten</a:t>
            </a:r>
          </a:p>
        </p:txBody>
      </p:sp>
      <p:sp>
        <p:nvSpPr>
          <p:cNvPr id="5" name="Fußzeilenplatzhalter 4"/>
          <p:cNvSpPr>
            <a:spLocks noGrp="1"/>
          </p:cNvSpPr>
          <p:nvPr>
            <p:ph type="ftr" sz="quarter" idx="11"/>
          </p:nvPr>
        </p:nvSpPr>
        <p:spPr/>
        <p:txBody>
          <a:bodyPr rtlCol="0"/>
          <a:lstStyle/>
          <a:p>
            <a:pPr rtl="0"/>
            <a:endParaRPr lang="de-DE" dirty="0"/>
          </a:p>
        </p:txBody>
      </p:sp>
      <p:sp>
        <p:nvSpPr>
          <p:cNvPr id="4" name="Datumsplatzhalter 3"/>
          <p:cNvSpPr>
            <a:spLocks noGrp="1"/>
          </p:cNvSpPr>
          <p:nvPr>
            <p:ph type="dt" sz="half" idx="10"/>
          </p:nvPr>
        </p:nvSpPr>
        <p:spPr/>
        <p:txBody>
          <a:bodyPr rtlCol="0"/>
          <a:lstStyle/>
          <a:p>
            <a:pPr rtl="0"/>
            <a:fld id="{6801D12E-8D44-4FAC-8245-3DD9258BED97}" type="datetime1">
              <a:rPr lang="de-DE" smtClean="0"/>
              <a:t>13.12.2024</a:t>
            </a:fld>
            <a:endParaRPr lang="de-DE" dirty="0"/>
          </a:p>
        </p:txBody>
      </p:sp>
      <p:sp>
        <p:nvSpPr>
          <p:cNvPr id="6" name="Foliennummernplatzhalter 5"/>
          <p:cNvSpPr>
            <a:spLocks noGrp="1"/>
          </p:cNvSpPr>
          <p:nvPr>
            <p:ph type="sldNum" sz="quarter" idx="12"/>
          </p:nvPr>
        </p:nvSpPr>
        <p:spPr/>
        <p:txBody>
          <a:bodyPr rtlCol="0"/>
          <a:lstStyle/>
          <a:p>
            <a:pPr rtl="0"/>
            <a:fld id="{25BA54BD-C84D-46CE-8B72-31BFB26ABA43}" type="slidenum">
              <a:rPr lang="de-DE" smtClean="0"/>
              <a:t>‹Nr.›</a:t>
            </a:fld>
            <a:endParaRPr lang="de-DE" dirty="0"/>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1522414" y="274638"/>
            <a:ext cx="9143998" cy="1020762"/>
          </a:xfrm>
        </p:spPr>
        <p:txBody>
          <a:bodyPr rtlCol="0"/>
          <a:lstStyle/>
          <a:p>
            <a:pPr rtl="0"/>
            <a:r>
              <a:rPr lang="de-DE"/>
              <a:t>Mastertitelformat bearbeiten</a:t>
            </a:r>
            <a:endParaRPr lang="de-DE" dirty="0"/>
          </a:p>
        </p:txBody>
      </p:sp>
      <p:grpSp>
        <p:nvGrpSpPr>
          <p:cNvPr id="158" name="Linie" descr="Liniengrafik"/>
          <p:cNvGrpSpPr/>
          <p:nvPr/>
        </p:nvGrpSpPr>
        <p:grpSpPr bwMode="invGray">
          <a:xfrm>
            <a:off x="1522413" y="1514475"/>
            <a:ext cx="10569575" cy="64008"/>
            <a:chOff x="1522413" y="1514475"/>
            <a:chExt cx="10569575" cy="64008"/>
          </a:xfrm>
        </p:grpSpPr>
        <p:sp>
          <p:nvSpPr>
            <p:cNvPr id="159" name="Freihand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0" name="Freihand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1" name="Freihand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2"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3"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4"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5"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6"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7"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8"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9"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0"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1"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2"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3"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4"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5"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6"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7"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8"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9"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0"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1"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2"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3"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4"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5"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6"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7"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8"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9"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0"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1"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2"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3"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4"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5"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6"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7"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8"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9"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0"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1"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2"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3"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4"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5"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6"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7"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8"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9"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0"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1"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2"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3"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4"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5"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6"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7"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8"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9"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0"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1"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2"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3"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4"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5"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6"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7"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8"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9"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0"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1"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2"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sp>
        <p:nvSpPr>
          <p:cNvPr id="3" name="Inhaltsplatzhalter 2"/>
          <p:cNvSpPr>
            <a:spLocks noGrp="1"/>
          </p:cNvSpPr>
          <p:nvPr>
            <p:ph sz="half" idx="1"/>
          </p:nvPr>
        </p:nvSpPr>
        <p:spPr>
          <a:xfrm>
            <a:off x="1522413" y="1905000"/>
            <a:ext cx="4419599"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Inhaltsplatzhalter 3"/>
          <p:cNvSpPr>
            <a:spLocks noGrp="1"/>
          </p:cNvSpPr>
          <p:nvPr>
            <p:ph sz="half" idx="2"/>
          </p:nvPr>
        </p:nvSpPr>
        <p:spPr>
          <a:xfrm>
            <a:off x="6246815" y="1905000"/>
            <a:ext cx="4419598"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6" name="Fußzeilenplatzhalter 5"/>
          <p:cNvSpPr>
            <a:spLocks noGrp="1"/>
          </p:cNvSpPr>
          <p:nvPr>
            <p:ph type="ftr" sz="quarter" idx="11"/>
          </p:nvPr>
        </p:nvSpPr>
        <p:spPr/>
        <p:txBody>
          <a:bodyPr rtlCol="0"/>
          <a:lstStyle/>
          <a:p>
            <a:pPr rtl="0"/>
            <a:endParaRPr lang="de-DE" dirty="0"/>
          </a:p>
        </p:txBody>
      </p:sp>
      <p:sp>
        <p:nvSpPr>
          <p:cNvPr id="5" name="Datumsplatzhalter 4"/>
          <p:cNvSpPr>
            <a:spLocks noGrp="1"/>
          </p:cNvSpPr>
          <p:nvPr>
            <p:ph type="dt" sz="half" idx="10"/>
          </p:nvPr>
        </p:nvSpPr>
        <p:spPr/>
        <p:txBody>
          <a:bodyPr rtlCol="0"/>
          <a:lstStyle/>
          <a:p>
            <a:pPr rtl="0"/>
            <a:fld id="{93FBD58A-9573-4A90-A745-B03809EF5A0A}" type="datetime1">
              <a:rPr lang="de-DE" smtClean="0"/>
              <a:t>13.12.2024</a:t>
            </a:fld>
            <a:endParaRPr lang="de-DE" dirty="0"/>
          </a:p>
        </p:txBody>
      </p:sp>
      <p:sp>
        <p:nvSpPr>
          <p:cNvPr id="7" name="Foliennummernplatzhalter 6"/>
          <p:cNvSpPr>
            <a:spLocks noGrp="1"/>
          </p:cNvSpPr>
          <p:nvPr>
            <p:ph type="sldNum" sz="quarter" idx="12"/>
          </p:nvPr>
        </p:nvSpPr>
        <p:spPr/>
        <p:txBody>
          <a:bodyPr rtlCol="0"/>
          <a:lstStyle/>
          <a:p>
            <a:pPr rtl="0"/>
            <a:fld id="{25BA54BD-C84D-46CE-8B72-31BFB26ABA43}" type="slidenum">
              <a:rPr lang="de-DE" smtClean="0"/>
              <a:t>‹Nr.›</a:t>
            </a:fld>
            <a:endParaRPr lang="de-DE" dirty="0"/>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522414" y="274638"/>
            <a:ext cx="9143998" cy="1020762"/>
          </a:xfrm>
        </p:spPr>
        <p:txBody>
          <a:bodyPr rtlCol="0"/>
          <a:lstStyle>
            <a:lvl1pPr>
              <a:defRPr/>
            </a:lvl1pPr>
          </a:lstStyle>
          <a:p>
            <a:pPr rtl="0"/>
            <a:r>
              <a:rPr lang="de-DE"/>
              <a:t>Mastertitelformat bearbeiten</a:t>
            </a:r>
            <a:endParaRPr lang="de-DE" dirty="0"/>
          </a:p>
        </p:txBody>
      </p:sp>
      <p:grpSp>
        <p:nvGrpSpPr>
          <p:cNvPr id="160" name="Linie" descr="Liniengrafik"/>
          <p:cNvGrpSpPr/>
          <p:nvPr/>
        </p:nvGrpSpPr>
        <p:grpSpPr bwMode="invGray">
          <a:xfrm>
            <a:off x="1522413" y="1514475"/>
            <a:ext cx="10569575" cy="64008"/>
            <a:chOff x="1522413" y="1514475"/>
            <a:chExt cx="10569575" cy="64008"/>
          </a:xfrm>
        </p:grpSpPr>
        <p:sp>
          <p:nvSpPr>
            <p:cNvPr id="161" name="Freihand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2" name="Freihand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3" name="Freihand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4"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5"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6"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7"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8"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9"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0"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1"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2"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3"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4"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5"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6"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7"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8"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9"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0"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1"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2"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3"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4"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5"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6"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7"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8"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9"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0"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1"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2"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3"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4"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5"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6"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7"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8"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9"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0"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1"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2"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3"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4"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5"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6"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7"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8"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9"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0"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1"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2"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3"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4"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5"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6"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7"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8"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9"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0"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1"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2"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3"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4"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5"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6"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7"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8"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9"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0"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1"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2"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3"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4"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sp>
        <p:nvSpPr>
          <p:cNvPr id="3" name="Textplatzhalter 2"/>
          <p:cNvSpPr>
            <a:spLocks noGrp="1"/>
          </p:cNvSpPr>
          <p:nvPr>
            <p:ph type="body" idx="1"/>
          </p:nvPr>
        </p:nvSpPr>
        <p:spPr>
          <a:xfrm>
            <a:off x="1522413"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522413" y="2819399"/>
            <a:ext cx="4416552" cy="3352801"/>
          </a:xfrm>
        </p:spPr>
        <p:txBody>
          <a:bodyPr rtlCol="0"/>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Textplatzhalter 4"/>
          <p:cNvSpPr>
            <a:spLocks noGrp="1"/>
          </p:cNvSpPr>
          <p:nvPr>
            <p:ph type="body" sz="quarter" idx="3"/>
          </p:nvPr>
        </p:nvSpPr>
        <p:spPr>
          <a:xfrm>
            <a:off x="6249860"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8" name="Fußzeilenplatzhalter 7"/>
          <p:cNvSpPr>
            <a:spLocks noGrp="1"/>
          </p:cNvSpPr>
          <p:nvPr>
            <p:ph type="ftr" sz="quarter" idx="11"/>
          </p:nvPr>
        </p:nvSpPr>
        <p:spPr/>
        <p:txBody>
          <a:bodyPr rtlCol="0"/>
          <a:lstStyle/>
          <a:p>
            <a:pPr rtl="0"/>
            <a:endParaRPr lang="de-DE" dirty="0"/>
          </a:p>
        </p:txBody>
      </p:sp>
      <p:sp>
        <p:nvSpPr>
          <p:cNvPr id="7" name="Datumsplatzhalter 6"/>
          <p:cNvSpPr>
            <a:spLocks noGrp="1"/>
          </p:cNvSpPr>
          <p:nvPr>
            <p:ph type="dt" sz="half" idx="10"/>
          </p:nvPr>
        </p:nvSpPr>
        <p:spPr/>
        <p:txBody>
          <a:bodyPr rtlCol="0"/>
          <a:lstStyle/>
          <a:p>
            <a:pPr rtl="0"/>
            <a:fld id="{A36D9EC9-3B4A-49FC-9ECD-5CF9C2DE4C41}" type="datetime1">
              <a:rPr lang="de-DE" smtClean="0"/>
              <a:t>13.12.2024</a:t>
            </a:fld>
            <a:endParaRPr lang="de-DE" dirty="0"/>
          </a:p>
        </p:txBody>
      </p:sp>
      <p:sp>
        <p:nvSpPr>
          <p:cNvPr id="9" name="Foliennummernplatzhalter 8"/>
          <p:cNvSpPr>
            <a:spLocks noGrp="1"/>
          </p:cNvSpPr>
          <p:nvPr>
            <p:ph type="sldNum" sz="quarter" idx="12"/>
          </p:nvPr>
        </p:nvSpPr>
        <p:spPr/>
        <p:txBody>
          <a:bodyPr rtlCol="0"/>
          <a:lstStyle/>
          <a:p>
            <a:pPr rtl="0"/>
            <a:fld id="{25BA54BD-C84D-46CE-8B72-31BFB26ABA43}" type="slidenum">
              <a:rPr lang="de-DE" smtClean="0"/>
              <a:t>‹Nr.›</a:t>
            </a:fld>
            <a:endParaRPr lang="de-DE" dirty="0"/>
          </a:p>
        </p:txBody>
      </p:sp>
      <p:sp>
        <p:nvSpPr>
          <p:cNvPr id="85" name="Inhaltsplatzhalter 3"/>
          <p:cNvSpPr>
            <a:spLocks noGrp="1"/>
          </p:cNvSpPr>
          <p:nvPr>
            <p:ph sz="half" idx="13"/>
          </p:nvPr>
        </p:nvSpPr>
        <p:spPr>
          <a:xfrm>
            <a:off x="6249860" y="2819400"/>
            <a:ext cx="4416552" cy="3352801"/>
          </a:xfrm>
        </p:spPr>
        <p:txBody>
          <a:bodyPr rtlCol="0"/>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de-DE" dirty="0"/>
          </a:p>
        </p:txBody>
      </p:sp>
      <p:grpSp>
        <p:nvGrpSpPr>
          <p:cNvPr id="156" name="Linie" descr="Liniengrafik"/>
          <p:cNvGrpSpPr/>
          <p:nvPr/>
        </p:nvGrpSpPr>
        <p:grpSpPr bwMode="invGray">
          <a:xfrm>
            <a:off x="1522413" y="1514475"/>
            <a:ext cx="10569575" cy="64008"/>
            <a:chOff x="1522413" y="1514475"/>
            <a:chExt cx="10569575" cy="64008"/>
          </a:xfrm>
        </p:grpSpPr>
        <p:sp>
          <p:nvSpPr>
            <p:cNvPr id="157" name="Freihand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58" name="Freihand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59" name="Freihand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0"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1"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2"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3"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4"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5"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6"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7"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8"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69"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0"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1"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2"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3"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4"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5"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6"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7"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8"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79"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0"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1"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2"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3"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4"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5"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6"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7"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8"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89"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0"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1"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2"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3"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4"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5"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6"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7"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8"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199"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0"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1"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2"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3"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4"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5"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6"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7"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8"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09"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0"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1"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2"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3"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4"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5"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6"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7"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8"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19"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0"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1"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2"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3"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4"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5"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6"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7"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8"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29"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230"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sp>
        <p:nvSpPr>
          <p:cNvPr id="4" name="Fußzeilenplatzhalter 3"/>
          <p:cNvSpPr>
            <a:spLocks noGrp="1"/>
          </p:cNvSpPr>
          <p:nvPr>
            <p:ph type="ftr" sz="quarter" idx="11"/>
          </p:nvPr>
        </p:nvSpPr>
        <p:spPr/>
        <p:txBody>
          <a:bodyPr rtlCol="0"/>
          <a:lstStyle/>
          <a:p>
            <a:pPr rtl="0"/>
            <a:endParaRPr lang="de-DE" dirty="0"/>
          </a:p>
        </p:txBody>
      </p:sp>
      <p:sp>
        <p:nvSpPr>
          <p:cNvPr id="3" name="Datumsplatzhalter 2"/>
          <p:cNvSpPr>
            <a:spLocks noGrp="1"/>
          </p:cNvSpPr>
          <p:nvPr>
            <p:ph type="dt" sz="half" idx="10"/>
          </p:nvPr>
        </p:nvSpPr>
        <p:spPr/>
        <p:txBody>
          <a:bodyPr rtlCol="0"/>
          <a:lstStyle/>
          <a:p>
            <a:pPr rtl="0"/>
            <a:fld id="{DD7783D2-F986-40E7-B256-52961A5F5F28}" type="datetime1">
              <a:rPr lang="de-DE" smtClean="0"/>
              <a:t>13.12.2024</a:t>
            </a:fld>
            <a:endParaRPr lang="de-DE" dirty="0"/>
          </a:p>
        </p:txBody>
      </p:sp>
      <p:sp>
        <p:nvSpPr>
          <p:cNvPr id="5" name="Foliennummernplatzhalter 4"/>
          <p:cNvSpPr>
            <a:spLocks noGrp="1"/>
          </p:cNvSpPr>
          <p:nvPr>
            <p:ph type="sldNum" sz="quarter" idx="12"/>
          </p:nvPr>
        </p:nvSpPr>
        <p:spPr/>
        <p:txBody>
          <a:bodyPr rtlCol="0"/>
          <a:lstStyle/>
          <a:p>
            <a:pPr rtl="0"/>
            <a:fld id="{25BA54BD-C84D-46CE-8B72-31BFB26ABA43}" type="slidenum">
              <a:rPr lang="de-DE" smtClean="0"/>
              <a:t>‹Nr.›</a:t>
            </a:fld>
            <a:endParaRPr lang="de-DE" dirty="0"/>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ußzeilenplatzhalter 2"/>
          <p:cNvSpPr>
            <a:spLocks noGrp="1"/>
          </p:cNvSpPr>
          <p:nvPr>
            <p:ph type="ftr" sz="quarter" idx="11"/>
          </p:nvPr>
        </p:nvSpPr>
        <p:spPr/>
        <p:txBody>
          <a:bodyPr rtlCol="0"/>
          <a:lstStyle/>
          <a:p>
            <a:pPr rtl="0"/>
            <a:endParaRPr lang="de-DE" dirty="0"/>
          </a:p>
        </p:txBody>
      </p:sp>
      <p:sp>
        <p:nvSpPr>
          <p:cNvPr id="2" name="Datumsplatzhalter 1"/>
          <p:cNvSpPr>
            <a:spLocks noGrp="1"/>
          </p:cNvSpPr>
          <p:nvPr>
            <p:ph type="dt" sz="half" idx="10"/>
          </p:nvPr>
        </p:nvSpPr>
        <p:spPr/>
        <p:txBody>
          <a:bodyPr rtlCol="0"/>
          <a:lstStyle/>
          <a:p>
            <a:pPr rtl="0"/>
            <a:fld id="{9AC127DE-B019-4B90-AEA0-262FC2B59A3A}" type="datetime1">
              <a:rPr lang="de-DE" smtClean="0"/>
              <a:t>13.12.2024</a:t>
            </a:fld>
            <a:endParaRPr lang="de-DE" dirty="0"/>
          </a:p>
        </p:txBody>
      </p:sp>
      <p:sp>
        <p:nvSpPr>
          <p:cNvPr id="4" name="Foliennummernplatzhalter 3"/>
          <p:cNvSpPr>
            <a:spLocks noGrp="1"/>
          </p:cNvSpPr>
          <p:nvPr>
            <p:ph type="sldNum" sz="quarter" idx="12"/>
          </p:nvPr>
        </p:nvSpPr>
        <p:spPr/>
        <p:txBody>
          <a:bodyPr rtlCol="0"/>
          <a:lstStyle/>
          <a:p>
            <a:pPr rtl="0"/>
            <a:fld id="{25BA54BD-C84D-46CE-8B72-31BFB26ABA43}" type="slidenum">
              <a:rPr lang="de-DE" smtClean="0"/>
              <a:t>‹Nr.›</a:t>
            </a:fld>
            <a:endParaRPr lang="de-DE" dirty="0"/>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522414" y="274638"/>
            <a:ext cx="9143998" cy="1020762"/>
          </a:xfrm>
        </p:spPr>
        <p:txBody>
          <a:bodyPr rtlCol="0" anchor="b">
            <a:noAutofit/>
          </a:bodyPr>
          <a:lstStyle>
            <a:lvl1pPr algn="l">
              <a:defRPr sz="3200" b="0"/>
            </a:lvl1pPr>
          </a:lstStyle>
          <a:p>
            <a:pPr rtl="0"/>
            <a:r>
              <a:rPr lang="de-DE"/>
              <a:t>Mastertitelformat bearbeiten</a:t>
            </a:r>
            <a:endParaRPr lang="de-DE" dirty="0"/>
          </a:p>
        </p:txBody>
      </p:sp>
      <p:sp>
        <p:nvSpPr>
          <p:cNvPr id="4" name="Textplatzhalter 3"/>
          <p:cNvSpPr>
            <a:spLocks noGrp="1"/>
          </p:cNvSpPr>
          <p:nvPr>
            <p:ph type="body" sz="half" idx="2"/>
          </p:nvPr>
        </p:nvSpPr>
        <p:spPr>
          <a:xfrm>
            <a:off x="1522413" y="3429000"/>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a:t>Mastertextformat bearbeiten</a:t>
            </a:r>
          </a:p>
        </p:txBody>
      </p:sp>
      <p:sp>
        <p:nvSpPr>
          <p:cNvPr id="3" name="Inhaltsplatzhalter 2"/>
          <p:cNvSpPr>
            <a:spLocks noGrp="1"/>
          </p:cNvSpPr>
          <p:nvPr>
            <p:ph idx="1"/>
          </p:nvPr>
        </p:nvSpPr>
        <p:spPr>
          <a:xfrm>
            <a:off x="4710022" y="1905000"/>
            <a:ext cx="5669280" cy="40386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grpSp>
        <p:nvGrpSpPr>
          <p:cNvPr id="615" name="Rahmen" descr="Kastengrafik"/>
          <p:cNvGrpSpPr/>
          <p:nvPr/>
        </p:nvGrpSpPr>
        <p:grpSpPr bwMode="invGray">
          <a:xfrm>
            <a:off x="4417839" y="1630821"/>
            <a:ext cx="6291028" cy="4575885"/>
            <a:chOff x="4417839" y="1630821"/>
            <a:chExt cx="6291028" cy="4575885"/>
          </a:xfrm>
        </p:grpSpPr>
        <p:grpSp>
          <p:nvGrpSpPr>
            <p:cNvPr id="616" name="Gruppe 615"/>
            <p:cNvGrpSpPr/>
            <p:nvPr/>
          </p:nvGrpSpPr>
          <p:grpSpPr bwMode="invGray">
            <a:xfrm>
              <a:off x="5414491" y="1630821"/>
              <a:ext cx="5294376" cy="4114800"/>
              <a:chOff x="3310555" y="716546"/>
              <a:chExt cx="5294376" cy="4114800"/>
            </a:xfrm>
          </p:grpSpPr>
          <p:grpSp>
            <p:nvGrpSpPr>
              <p:cNvPr id="768" name="Gruppe 767"/>
              <p:cNvGrpSpPr/>
              <p:nvPr/>
            </p:nvGrpSpPr>
            <p:grpSpPr bwMode="invGray">
              <a:xfrm flipH="1">
                <a:off x="3310555" y="737968"/>
                <a:ext cx="5294376" cy="54864"/>
                <a:chOff x="1522413" y="1514475"/>
                <a:chExt cx="10569575" cy="64008"/>
              </a:xfrm>
              <a:solidFill>
                <a:schemeClr val="accent1"/>
              </a:solidFill>
            </p:grpSpPr>
            <p:sp>
              <p:nvSpPr>
                <p:cNvPr id="844" name="Freihand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5" name="Freihand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6" name="Freihand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7"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8"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9"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0"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1"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2"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3"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4"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5"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6"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7"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8"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9"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0"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1"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2"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3"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4"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5"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6"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7"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8"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9"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0"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1"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2"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3"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4"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5"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6"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7"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8"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9"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0"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1"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2"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3"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4"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5"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6"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7"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8"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9"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0"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1"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2"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3"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4"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5"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6"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7"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8"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9"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0"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1"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2"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3"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4"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5"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6"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7"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8"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9"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0"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1"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2"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3"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4"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5"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6"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7"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grpSp>
            <p:nvGrpSpPr>
              <p:cNvPr id="769" name="Gruppe 768"/>
              <p:cNvGrpSpPr/>
              <p:nvPr/>
            </p:nvGrpSpPr>
            <p:grpSpPr bwMode="invGray">
              <a:xfrm rot="16200000" flipH="1">
                <a:off x="6492229" y="2755658"/>
                <a:ext cx="4114800" cy="36576"/>
                <a:chOff x="1522413" y="1514475"/>
                <a:chExt cx="10569575" cy="64008"/>
              </a:xfrm>
              <a:solidFill>
                <a:schemeClr val="accent1"/>
              </a:solidFill>
            </p:grpSpPr>
            <p:sp>
              <p:nvSpPr>
                <p:cNvPr id="770" name="Freihand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1" name="Freihand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2" name="Freihand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3"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4"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5"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6"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7"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8"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9"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0"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1"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2"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3"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4"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5"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6"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7"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8"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9"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0"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1"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2"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3"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4"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5"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6"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7"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8"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9"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0"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1"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2"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3"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4"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5"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6"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7"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8"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9"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0"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1"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2"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3"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4"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5"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6"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7"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8"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9"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0"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1"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2"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3"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4"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5"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6"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7"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8"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9"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0"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1"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2"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3"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4"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5"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6"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7"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8"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9"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0"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1"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2"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3"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grpSp>
        <p:grpSp>
          <p:nvGrpSpPr>
            <p:cNvPr id="617" name="Gruppe 616"/>
            <p:cNvGrpSpPr/>
            <p:nvPr/>
          </p:nvGrpSpPr>
          <p:grpSpPr bwMode="invGray">
            <a:xfrm rot="10800000">
              <a:off x="4417839" y="2091906"/>
              <a:ext cx="5294376" cy="4114800"/>
              <a:chOff x="3310555" y="716546"/>
              <a:chExt cx="5294376" cy="4114800"/>
            </a:xfrm>
          </p:grpSpPr>
          <p:grpSp>
            <p:nvGrpSpPr>
              <p:cNvPr id="618" name="Gruppe 617"/>
              <p:cNvGrpSpPr/>
              <p:nvPr/>
            </p:nvGrpSpPr>
            <p:grpSpPr bwMode="invGray">
              <a:xfrm flipH="1">
                <a:off x="3310555" y="737968"/>
                <a:ext cx="5294376" cy="54864"/>
                <a:chOff x="1522413" y="1514475"/>
                <a:chExt cx="10569575" cy="64008"/>
              </a:xfrm>
              <a:solidFill>
                <a:schemeClr val="accent1"/>
              </a:solidFill>
            </p:grpSpPr>
            <p:sp>
              <p:nvSpPr>
                <p:cNvPr id="694" name="Freihand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5" name="Freihand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6" name="Freihand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7"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8"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9"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0"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1"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2"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3"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4"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5"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6"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7"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8"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9"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0"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1"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2"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3"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4"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5"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6"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7"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8"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9"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0"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1"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2"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3"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4"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5"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6"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7"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8"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9"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0"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1"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2"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3"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4"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5"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6"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7"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8"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9"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0"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1"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2"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3"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4"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5"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6"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7"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8"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9"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0"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1"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2"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3"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4"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5"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6"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7"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8"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9"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0"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1"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2"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3"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4"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5"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6"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7"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grpSp>
            <p:nvGrpSpPr>
              <p:cNvPr id="619" name="Gruppe 618"/>
              <p:cNvGrpSpPr/>
              <p:nvPr/>
            </p:nvGrpSpPr>
            <p:grpSpPr bwMode="invGray">
              <a:xfrm rot="16200000" flipH="1">
                <a:off x="6492229" y="2755658"/>
                <a:ext cx="4114800" cy="36576"/>
                <a:chOff x="1522413" y="1514475"/>
                <a:chExt cx="10569575" cy="64008"/>
              </a:xfrm>
              <a:solidFill>
                <a:schemeClr val="accent1"/>
              </a:solidFill>
            </p:grpSpPr>
            <p:sp>
              <p:nvSpPr>
                <p:cNvPr id="620" name="Freihand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1" name="Freihand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2" name="Freihand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3"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4"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5"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6"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7"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8"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9"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0"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1"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2"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3"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4"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5"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6"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7"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8"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9"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0"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1"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2"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3"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4"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5"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6"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7"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8"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9"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0"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1"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2"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3"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4"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5"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6"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7"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8"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9"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0"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1"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2"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3"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4"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5"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6"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7"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8"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9"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0"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1"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2"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3"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4"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5"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6"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7"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8"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9"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0"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1"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2"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3"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4"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5"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6"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7"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8"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9"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0"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1"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2"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3"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grpSp>
      </p:grpSp>
      <p:sp>
        <p:nvSpPr>
          <p:cNvPr id="6" name="Fußzeilenplatzhalter 5"/>
          <p:cNvSpPr>
            <a:spLocks noGrp="1"/>
          </p:cNvSpPr>
          <p:nvPr>
            <p:ph type="ftr" sz="quarter" idx="11"/>
          </p:nvPr>
        </p:nvSpPr>
        <p:spPr/>
        <p:txBody>
          <a:bodyPr rtlCol="0"/>
          <a:lstStyle/>
          <a:p>
            <a:pPr rtl="0"/>
            <a:endParaRPr lang="de-DE" dirty="0"/>
          </a:p>
        </p:txBody>
      </p:sp>
      <p:sp>
        <p:nvSpPr>
          <p:cNvPr id="5" name="Datumsplatzhalter 4"/>
          <p:cNvSpPr>
            <a:spLocks noGrp="1"/>
          </p:cNvSpPr>
          <p:nvPr>
            <p:ph type="dt" sz="half" idx="10"/>
          </p:nvPr>
        </p:nvSpPr>
        <p:spPr/>
        <p:txBody>
          <a:bodyPr rtlCol="0"/>
          <a:lstStyle/>
          <a:p>
            <a:pPr rtl="0"/>
            <a:fld id="{9420B619-B4C6-45C3-BCA7-BDAB4C87A7D7}" type="datetime1">
              <a:rPr lang="de-DE" smtClean="0"/>
              <a:t>13.12.2024</a:t>
            </a:fld>
            <a:endParaRPr lang="de-DE" dirty="0"/>
          </a:p>
        </p:txBody>
      </p:sp>
      <p:sp>
        <p:nvSpPr>
          <p:cNvPr id="7" name="Foliennummernplatzhalter 6"/>
          <p:cNvSpPr>
            <a:spLocks noGrp="1"/>
          </p:cNvSpPr>
          <p:nvPr>
            <p:ph type="sldNum" sz="quarter" idx="12"/>
          </p:nvPr>
        </p:nvSpPr>
        <p:spPr/>
        <p:txBody>
          <a:bodyPr rtlCol="0"/>
          <a:lstStyle/>
          <a:p>
            <a:pPr rtl="0"/>
            <a:fld id="{25BA54BD-C84D-46CE-8B72-31BFB26ABA43}" type="slidenum">
              <a:rPr lang="de-DE" smtClean="0"/>
              <a:t>‹Nr.›</a:t>
            </a:fld>
            <a:endParaRPr lang="de-DE" dirty="0"/>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522414" y="274638"/>
            <a:ext cx="9143998" cy="1020762"/>
          </a:xfrm>
        </p:spPr>
        <p:txBody>
          <a:bodyPr rtlCol="0" anchor="b">
            <a:noAutofit/>
          </a:bodyPr>
          <a:lstStyle>
            <a:lvl1pPr algn="l">
              <a:defRPr sz="3200" b="0"/>
            </a:lvl1pPr>
          </a:lstStyle>
          <a:p>
            <a:pPr rtl="0"/>
            <a:r>
              <a:rPr lang="de-DE"/>
              <a:t>Mastertitelformat bearbeiten</a:t>
            </a:r>
            <a:endParaRPr lang="de-DE" dirty="0"/>
          </a:p>
        </p:txBody>
      </p:sp>
      <p:sp>
        <p:nvSpPr>
          <p:cNvPr id="3" name="Bildplatzhalter 2" descr="Leerer Platzhalter zum Hinzufügen eines Bilds. Klicken Sie auf den Platzhalter, und wählen Sie das hinzuzufügende Bild aus."/>
          <p:cNvSpPr>
            <a:spLocks noGrp="1"/>
          </p:cNvSpPr>
          <p:nvPr>
            <p:ph type="pic" idx="1"/>
          </p:nvPr>
        </p:nvSpPr>
        <p:spPr>
          <a:xfrm>
            <a:off x="1745838" y="1884311"/>
            <a:ext cx="5669280" cy="4041648"/>
          </a:xfrm>
          <a:solidFill>
            <a:schemeClr val="bg1"/>
          </a:solidFill>
        </p:spPr>
        <p:txBody>
          <a:bodyPr tIns="914400"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Bild durch Klicken auf Symbol hinzufügen</a:t>
            </a:r>
            <a:endParaRPr lang="de-DE" dirty="0"/>
          </a:p>
        </p:txBody>
      </p:sp>
      <p:grpSp>
        <p:nvGrpSpPr>
          <p:cNvPr id="614" name="Rahmen" descr="Kastengrafik"/>
          <p:cNvGrpSpPr/>
          <p:nvPr/>
        </p:nvGrpSpPr>
        <p:grpSpPr bwMode="invGray">
          <a:xfrm flipH="1">
            <a:off x="1447500" y="1630821"/>
            <a:ext cx="6291028" cy="4575885"/>
            <a:chOff x="4417839" y="1630821"/>
            <a:chExt cx="6291028" cy="4575885"/>
          </a:xfrm>
        </p:grpSpPr>
        <p:grpSp>
          <p:nvGrpSpPr>
            <p:cNvPr id="615" name="Gruppe 614"/>
            <p:cNvGrpSpPr/>
            <p:nvPr/>
          </p:nvGrpSpPr>
          <p:grpSpPr bwMode="invGray">
            <a:xfrm>
              <a:off x="5414491" y="1630821"/>
              <a:ext cx="5294376" cy="4114800"/>
              <a:chOff x="3310555" y="716546"/>
              <a:chExt cx="5294376" cy="4114800"/>
            </a:xfrm>
          </p:grpSpPr>
          <p:grpSp>
            <p:nvGrpSpPr>
              <p:cNvPr id="767" name="Gruppe 766"/>
              <p:cNvGrpSpPr/>
              <p:nvPr/>
            </p:nvGrpSpPr>
            <p:grpSpPr bwMode="invGray">
              <a:xfrm flipH="1">
                <a:off x="3310555" y="737968"/>
                <a:ext cx="5294376" cy="54864"/>
                <a:chOff x="1522413" y="1514475"/>
                <a:chExt cx="10569575" cy="64008"/>
              </a:xfrm>
              <a:solidFill>
                <a:schemeClr val="accent1"/>
              </a:solidFill>
            </p:grpSpPr>
            <p:sp>
              <p:nvSpPr>
                <p:cNvPr id="843" name="Freihand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4" name="Freihand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5" name="Freihand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6"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7"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8"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9"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0"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1"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2"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3"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4"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5"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6"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7"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8"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59"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0"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1"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2"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3"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4"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5"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6"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7"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8"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69"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0"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1"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2"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3"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4"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5"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6"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7"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8"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79"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0"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1"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2"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3"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4"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5"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6"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7"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8"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89"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0"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1"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2"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3"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4"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5"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6"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7"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8"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99"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0"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1"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2"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3"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4"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5"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6"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7"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8"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09"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0"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1"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2"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3"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4"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5"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916"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grpSp>
            <p:nvGrpSpPr>
              <p:cNvPr id="768" name="Gruppe 767"/>
              <p:cNvGrpSpPr/>
              <p:nvPr/>
            </p:nvGrpSpPr>
            <p:grpSpPr bwMode="invGray">
              <a:xfrm rot="16200000" flipH="1">
                <a:off x="6492229" y="2755658"/>
                <a:ext cx="4114800" cy="36576"/>
                <a:chOff x="1522413" y="1514475"/>
                <a:chExt cx="10569575" cy="64008"/>
              </a:xfrm>
              <a:solidFill>
                <a:schemeClr val="accent1"/>
              </a:solidFill>
            </p:grpSpPr>
            <p:sp>
              <p:nvSpPr>
                <p:cNvPr id="769" name="Freihand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0" name="Freihand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1" name="Freihand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2"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3"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4"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5"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6"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7"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8"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79"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0"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1"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2"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3"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4"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5"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6"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7"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8"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89"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0"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1"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2"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3"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4"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5"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6"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7"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8"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99"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0"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1"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2"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3"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4"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5"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6"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7"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8"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09"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0"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1"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2"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3"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4"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5"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6"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7"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8"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19"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0"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1"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2"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3"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4"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5"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6"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7"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8"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29"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0"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1"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2"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3"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4"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5"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6"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7"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8"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39"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0"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1"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842"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grpSp>
        <p:grpSp>
          <p:nvGrpSpPr>
            <p:cNvPr id="616" name="Gruppe 615"/>
            <p:cNvGrpSpPr/>
            <p:nvPr/>
          </p:nvGrpSpPr>
          <p:grpSpPr bwMode="invGray">
            <a:xfrm rot="10800000">
              <a:off x="4417839" y="2091906"/>
              <a:ext cx="5294376" cy="4114800"/>
              <a:chOff x="3310555" y="716546"/>
              <a:chExt cx="5294376" cy="4114800"/>
            </a:xfrm>
          </p:grpSpPr>
          <p:grpSp>
            <p:nvGrpSpPr>
              <p:cNvPr id="617" name="Gruppe 616"/>
              <p:cNvGrpSpPr/>
              <p:nvPr/>
            </p:nvGrpSpPr>
            <p:grpSpPr bwMode="invGray">
              <a:xfrm flipH="1">
                <a:off x="3310555" y="737968"/>
                <a:ext cx="5294376" cy="54864"/>
                <a:chOff x="1522413" y="1514475"/>
                <a:chExt cx="10569575" cy="64008"/>
              </a:xfrm>
              <a:solidFill>
                <a:schemeClr val="accent1"/>
              </a:solidFill>
            </p:grpSpPr>
            <p:sp>
              <p:nvSpPr>
                <p:cNvPr id="693" name="Freihand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4" name="Freihand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5" name="Freihand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6" name="Freihand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7" name="Freihand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8" name="Freihand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9" name="Freihand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0" name="Freihand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1" name="Freihand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2" name="Freihand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3" name="Freihand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4" name="Freihand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5" name="Freihand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6" name="Freihand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7" name="Freihand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8" name="Freihand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09" name="Freihand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0" name="Freihand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1" name="Freihand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2" name="Freihand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3" name="Freihand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4" name="Freihand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5" name="Freihand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6" name="Freihand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7" name="Freihand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8" name="Freihand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19" name="Freihand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0" name="Freihand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1" name="Freihand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2" name="Freihand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3" name="Freihand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4" name="Freihand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5" name="Freihand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6" name="Freihand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7" name="Freihand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8" name="Freihand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29" name="Freihand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0" name="Freihand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1" name="Freihand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2" name="Freihand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3" name="Freihand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4" name="Freihand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5" name="Freihand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6" name="Freihand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7" name="Freihand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8" name="Freihand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39" name="Freihand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0" name="Freihand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1" name="Freihand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2" name="Freihand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3" name="Freihand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4" name="Freihand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5" name="Freihand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6" name="Freihand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7" name="Freihand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8" name="Freihand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49" name="Freihand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0" name="Freihand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1" name="Freihand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2" name="Freihand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3" name="Freihand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4" name="Freihand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5" name="Freihand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6" name="Freihand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7" name="Freihand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8" name="Freihand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59" name="Freihand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0" name="Freihand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1" name="Freihand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2" name="Freihand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3" name="Freihand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4" name="Freihand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5" name="Freihand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766" name="Freihand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grpSp>
            <p:nvGrpSpPr>
              <p:cNvPr id="618" name="Gruppe 617"/>
              <p:cNvGrpSpPr/>
              <p:nvPr/>
            </p:nvGrpSpPr>
            <p:grpSpPr bwMode="invGray">
              <a:xfrm rot="16200000" flipH="1">
                <a:off x="6492229" y="2755658"/>
                <a:ext cx="4114800" cy="36576"/>
                <a:chOff x="1522413" y="1514475"/>
                <a:chExt cx="10569575" cy="64008"/>
              </a:xfrm>
              <a:solidFill>
                <a:schemeClr val="accent1"/>
              </a:solidFill>
            </p:grpSpPr>
            <p:sp>
              <p:nvSpPr>
                <p:cNvPr id="619" name="Freihand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0" name="Freihand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1" name="Freihand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2" name="Freihand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3" name="Freihand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4" name="Freihand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5" name="Freihand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6" name="Freihand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7" name="Freihand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8" name="Freihand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29" name="Freihand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0" name="Freihand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1" name="Freihand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2" name="Freihand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3" name="Freihand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4" name="Freihand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5" name="Freihand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6" name="Freihand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7" name="Freihand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8" name="Freihand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39" name="Freihand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0" name="Freihand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1" name="Freihand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2" name="Freihand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3" name="Freihand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4" name="Freihand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5" name="Freihand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6" name="Freihand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7" name="Freihand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8" name="Freihand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49" name="Freihand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0" name="Freihand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1" name="Freihand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2" name="Freihand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3" name="Freihand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4" name="Freihand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5" name="Freihand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6" name="Freihand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7" name="Freihand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8" name="Freihand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59" name="Freihand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0" name="Freihand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1" name="Freihand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2" name="Freihand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3" name="Freihand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4" name="Freihand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5" name="Freihand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6" name="Freihand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7" name="Freihand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8" name="Freihand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69" name="Freihand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0" name="Freihand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1" name="Freihand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2" name="Freihand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3" name="Freihand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4" name="Freihand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5" name="Freihand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6" name="Freihand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7" name="Freihand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8" name="Freihand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79" name="Freihand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0" name="Freihand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1" name="Freihand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2" name="Freihand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3" name="Freihand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4" name="Freihand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5" name="Freihand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6" name="Freihand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7" name="Freihand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8" name="Freihand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89" name="Freihand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0" name="Freihand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1" name="Freihand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sp>
              <p:nvSpPr>
                <p:cNvPr id="692" name="Freihand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de-DE" dirty="0">
                    <a:ln>
                      <a:noFill/>
                    </a:ln>
                  </a:endParaRPr>
                </a:p>
              </p:txBody>
            </p:sp>
          </p:grpSp>
        </p:grpSp>
      </p:grpSp>
      <p:sp>
        <p:nvSpPr>
          <p:cNvPr id="4" name="Textplatzhalter 3"/>
          <p:cNvSpPr>
            <a:spLocks noGrp="1"/>
          </p:cNvSpPr>
          <p:nvPr>
            <p:ph type="body" sz="half" idx="2"/>
          </p:nvPr>
        </p:nvSpPr>
        <p:spPr>
          <a:xfrm>
            <a:off x="7905959" y="3411748"/>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a:t>Mastertextformat bearbeiten</a:t>
            </a:r>
          </a:p>
        </p:txBody>
      </p:sp>
      <p:sp>
        <p:nvSpPr>
          <p:cNvPr id="6" name="Fußzeilenplatzhalter 5"/>
          <p:cNvSpPr>
            <a:spLocks noGrp="1"/>
          </p:cNvSpPr>
          <p:nvPr>
            <p:ph type="ftr" sz="quarter" idx="11"/>
          </p:nvPr>
        </p:nvSpPr>
        <p:spPr/>
        <p:txBody>
          <a:bodyPr rtlCol="0"/>
          <a:lstStyle/>
          <a:p>
            <a:pPr rtl="0"/>
            <a:endParaRPr lang="de-DE" dirty="0"/>
          </a:p>
        </p:txBody>
      </p:sp>
      <p:sp>
        <p:nvSpPr>
          <p:cNvPr id="5" name="Datumsplatzhalter 4"/>
          <p:cNvSpPr>
            <a:spLocks noGrp="1"/>
          </p:cNvSpPr>
          <p:nvPr>
            <p:ph type="dt" sz="half" idx="10"/>
          </p:nvPr>
        </p:nvSpPr>
        <p:spPr/>
        <p:txBody>
          <a:bodyPr rtlCol="0"/>
          <a:lstStyle/>
          <a:p>
            <a:pPr rtl="0"/>
            <a:fld id="{41D19F3E-6285-4DCB-90DE-3D19E768510B}" type="datetime1">
              <a:rPr lang="de-DE" smtClean="0"/>
              <a:t>13.12.2024</a:t>
            </a:fld>
            <a:endParaRPr lang="de-DE" dirty="0"/>
          </a:p>
        </p:txBody>
      </p:sp>
      <p:sp>
        <p:nvSpPr>
          <p:cNvPr id="7" name="Foliennummernplatzhalter 6"/>
          <p:cNvSpPr>
            <a:spLocks noGrp="1"/>
          </p:cNvSpPr>
          <p:nvPr>
            <p:ph type="sldNum" sz="quarter" idx="12"/>
          </p:nvPr>
        </p:nvSpPr>
        <p:spPr/>
        <p:txBody>
          <a:bodyPr rtlCol="0"/>
          <a:lstStyle/>
          <a:p>
            <a:pPr rtl="0"/>
            <a:fld id="{25BA54BD-C84D-46CE-8B72-31BFB26ABA43}" type="slidenum">
              <a:rPr lang="de-DE" smtClean="0"/>
              <a:t>‹Nr.›</a:t>
            </a:fld>
            <a:endParaRPr lang="de-DE" dirty="0"/>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pPr rtl="0"/>
            <a:r>
              <a:rPr lang="de-DE" dirty="0"/>
              <a:t>Titelmasterformat durch Klicken bearbeiten</a:t>
            </a:r>
          </a:p>
        </p:txBody>
      </p:sp>
      <p:sp>
        <p:nvSpPr>
          <p:cNvPr id="3" name="Textplatzhalt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rtl="0"/>
            <a:r>
              <a:rPr lang="de-DE" dirty="0"/>
              <a:t>Textmasterformat durch Klicken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sp>
        <p:nvSpPr>
          <p:cNvPr id="5" name="Fußzeilenplatzhalt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pPr rtl="0"/>
            <a:endParaRPr lang="de-DE" dirty="0"/>
          </a:p>
        </p:txBody>
      </p:sp>
      <p:sp>
        <p:nvSpPr>
          <p:cNvPr id="4" name="Datumsplatzhalt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43319DDE-CF78-45AB-B885-72D96434AFE9}" type="datetime1">
              <a:rPr lang="de-DE" smtClean="0"/>
              <a:t>13.12.2024</a:t>
            </a:fld>
            <a:endParaRPr lang="de-DE" dirty="0"/>
          </a:p>
        </p:txBody>
      </p:sp>
      <p:sp>
        <p:nvSpPr>
          <p:cNvPr id="6" name="Foliennummernplatzhalt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25BA54BD-C84D-46CE-8B72-31BFB26ABA43}" type="slidenum">
              <a:rPr lang="de-DE" smtClean="0"/>
              <a:pPr/>
              <a:t>‹Nr.›</a:t>
            </a:fld>
            <a:endParaRPr lang="de-DE" dirty="0"/>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AB002895-E62C-7046-13E0-2A3FCC933C57}"/>
              </a:ext>
            </a:extLst>
          </p:cNvPr>
          <p:cNvSpPr>
            <a:spLocks noGrp="1"/>
          </p:cNvSpPr>
          <p:nvPr>
            <p:ph type="title"/>
          </p:nvPr>
        </p:nvSpPr>
        <p:spPr>
          <a:xfrm>
            <a:off x="837982" y="365126"/>
            <a:ext cx="10512862" cy="1325563"/>
          </a:xfrm>
          <a:prstGeom prst="rect">
            <a:avLst/>
          </a:prstGeom>
        </p:spPr>
        <p:txBody>
          <a:bodyPr vert="horz" lIns="91440" tIns="45720" rIns="91440" bIns="45720" rtlCol="0" anchor="ctr">
            <a:normAutofit/>
          </a:bodyPr>
          <a:lstStyle/>
          <a:p>
            <a:r>
              <a:rPr lang="de-DE"/>
              <a:t>Mastertitelformat bearbeiten</a:t>
            </a:r>
            <a:endParaRPr lang="de-AT"/>
          </a:p>
        </p:txBody>
      </p:sp>
      <p:sp>
        <p:nvSpPr>
          <p:cNvPr id="3" name="Textplatzhalter 2">
            <a:extLst>
              <a:ext uri="{FF2B5EF4-FFF2-40B4-BE49-F238E27FC236}">
                <a16:creationId xmlns:a16="http://schemas.microsoft.com/office/drawing/2014/main" id="{10E2FFCC-42B1-3FCB-8DCB-9253278E133E}"/>
              </a:ext>
            </a:extLst>
          </p:cNvPr>
          <p:cNvSpPr>
            <a:spLocks noGrp="1"/>
          </p:cNvSpPr>
          <p:nvPr>
            <p:ph type="body" idx="1"/>
          </p:nvPr>
        </p:nvSpPr>
        <p:spPr>
          <a:xfrm>
            <a:off x="837982" y="1825625"/>
            <a:ext cx="10512862"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id="{51293991-337C-335D-EC17-FCCCC920EF0C}"/>
              </a:ext>
            </a:extLst>
          </p:cNvPr>
          <p:cNvSpPr>
            <a:spLocks noGrp="1"/>
          </p:cNvSpPr>
          <p:nvPr>
            <p:ph type="dt" sz="half" idx="2"/>
          </p:nvPr>
        </p:nvSpPr>
        <p:spPr>
          <a:xfrm>
            <a:off x="837982" y="6356351"/>
            <a:ext cx="2742486"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AA4C79E-E1DD-4902-9B7F-228C84F7CCB7}" type="datetimeFigureOut">
              <a:rPr lang="de-AT" smtClean="0"/>
              <a:t>13.12.2024</a:t>
            </a:fld>
            <a:endParaRPr lang="de-AT"/>
          </a:p>
        </p:txBody>
      </p:sp>
      <p:sp>
        <p:nvSpPr>
          <p:cNvPr id="5" name="Fußzeilenplatzhalter 4">
            <a:extLst>
              <a:ext uri="{FF2B5EF4-FFF2-40B4-BE49-F238E27FC236}">
                <a16:creationId xmlns:a16="http://schemas.microsoft.com/office/drawing/2014/main" id="{722F6B43-58B2-5ADC-EE36-61448DE2E46F}"/>
              </a:ext>
            </a:extLst>
          </p:cNvPr>
          <p:cNvSpPr>
            <a:spLocks noGrp="1"/>
          </p:cNvSpPr>
          <p:nvPr>
            <p:ph type="ftr" sz="quarter" idx="3"/>
          </p:nvPr>
        </p:nvSpPr>
        <p:spPr>
          <a:xfrm>
            <a:off x="4037549" y="6356351"/>
            <a:ext cx="4113728"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de-AT"/>
          </a:p>
        </p:txBody>
      </p:sp>
      <p:sp>
        <p:nvSpPr>
          <p:cNvPr id="6" name="Foliennummernplatzhalter 5">
            <a:extLst>
              <a:ext uri="{FF2B5EF4-FFF2-40B4-BE49-F238E27FC236}">
                <a16:creationId xmlns:a16="http://schemas.microsoft.com/office/drawing/2014/main" id="{EAD8E739-5589-067F-75E3-9053D26A5DDA}"/>
              </a:ext>
            </a:extLst>
          </p:cNvPr>
          <p:cNvSpPr>
            <a:spLocks noGrp="1"/>
          </p:cNvSpPr>
          <p:nvPr>
            <p:ph type="sldNum" sz="quarter" idx="4"/>
          </p:nvPr>
        </p:nvSpPr>
        <p:spPr>
          <a:xfrm>
            <a:off x="8608357" y="6356351"/>
            <a:ext cx="2742486"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8CCFFAD-5FF5-4AE5-995D-EF62C909478E}" type="slidenum">
              <a:rPr lang="de-AT" smtClean="0"/>
              <a:t>‹Nr.›</a:t>
            </a:fld>
            <a:endParaRPr lang="de-AT"/>
          </a:p>
        </p:txBody>
      </p:sp>
    </p:spTree>
    <p:extLst>
      <p:ext uri="{BB962C8B-B14F-4D97-AF65-F5344CB8AC3E}">
        <p14:creationId xmlns:p14="http://schemas.microsoft.com/office/powerpoint/2010/main" val="78999657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126"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de-DE"/>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prototyp/navigation/sichtbarkeit.html" TargetMode="External"/><Relationship Id="rId3" Type="http://schemas.openxmlformats.org/officeDocument/2006/relationships/hyperlink" Target="prototyp/animation_block_und_formulareingabe/animation_block_und_formulareingabe.html" TargetMode="External"/><Relationship Id="rId7" Type="http://schemas.openxmlformats.org/officeDocument/2006/relationships/hyperlink" Target="prototyp/mining/mining.ht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prototyp/mehrfach_benoetigte_funktionen/benoetigte_funktionen.html" TargetMode="External"/><Relationship Id="rId11" Type="http://schemas.openxmlformats.org/officeDocument/2006/relationships/hyperlink" Target="prototyp/transaktion_erstellen/adressen_und_transaktionen_erstellen.html" TargetMode="External"/><Relationship Id="rId5" Type="http://schemas.openxmlformats.org/officeDocument/2006/relationships/hyperlink" Target="prototyp/elemente_bewegen/element_bewegen.html" TargetMode="External"/><Relationship Id="rId10" Type="http://schemas.openxmlformats.org/officeDocument/2006/relationships/hyperlink" Target="prototyp/responsives_design/layout12.html" TargetMode="External"/><Relationship Id="rId4" Type="http://schemas.openxmlformats.org/officeDocument/2006/relationships/hyperlink" Target="prototyp/erklaerungstexte/erklaerungstexte.html" TargetMode="External"/><Relationship Id="rId9" Type="http://schemas.openxmlformats.org/officeDocument/2006/relationships/hyperlink" Target="prototyp/peer-to-peer_system/peer-to-peer_system.html"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tmp"/><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tmp"/><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blockchain.gymnasium.li/"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image" Target="../media/image9.pn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rtlCol="0"/>
          <a:lstStyle/>
          <a:p>
            <a:pPr rtl="0"/>
            <a:r>
              <a:rPr lang="de-DE" dirty="0"/>
              <a:t>Fundamentale Konzepte einer Blockchain</a:t>
            </a:r>
          </a:p>
        </p:txBody>
      </p:sp>
      <p:sp>
        <p:nvSpPr>
          <p:cNvPr id="3" name="Untertitel 2"/>
          <p:cNvSpPr>
            <a:spLocks noGrp="1"/>
          </p:cNvSpPr>
          <p:nvPr>
            <p:ph type="subTitle" idx="1"/>
          </p:nvPr>
        </p:nvSpPr>
        <p:spPr/>
        <p:txBody>
          <a:bodyPr rtlCol="0"/>
          <a:lstStyle/>
          <a:p>
            <a:pPr rtl="0"/>
            <a:r>
              <a:rPr lang="de-DE" dirty="0"/>
              <a:t>GymInf-Abschlussprojekt von Georg Franz Fischer</a:t>
            </a:r>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F29BF3-C51A-80F1-47A6-A1DBA349D3D4}"/>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55FF944-11F2-996F-E32D-596EE1C926F1}"/>
              </a:ext>
            </a:extLst>
          </p:cNvPr>
          <p:cNvSpPr>
            <a:spLocks noGrp="1"/>
          </p:cNvSpPr>
          <p:nvPr>
            <p:ph type="title"/>
          </p:nvPr>
        </p:nvSpPr>
        <p:spPr/>
        <p:txBody>
          <a:bodyPr/>
          <a:lstStyle/>
          <a:p>
            <a:r>
              <a:rPr lang="de-AT" dirty="0"/>
              <a:t>Das Ziel</a:t>
            </a:r>
          </a:p>
        </p:txBody>
      </p:sp>
      <p:sp>
        <p:nvSpPr>
          <p:cNvPr id="3" name="Inhaltsplatzhalter 2">
            <a:extLst>
              <a:ext uri="{FF2B5EF4-FFF2-40B4-BE49-F238E27FC236}">
                <a16:creationId xmlns:a16="http://schemas.microsoft.com/office/drawing/2014/main" id="{EE7F64F1-3F30-31E6-A586-37975BF86A5E}"/>
              </a:ext>
            </a:extLst>
          </p:cNvPr>
          <p:cNvSpPr>
            <a:spLocks noGrp="1"/>
          </p:cNvSpPr>
          <p:nvPr>
            <p:ph idx="1"/>
          </p:nvPr>
        </p:nvSpPr>
        <p:spPr>
          <a:xfrm>
            <a:off x="1522414" y="1905000"/>
            <a:ext cx="9144000" cy="4476328"/>
          </a:xfrm>
        </p:spPr>
        <p:txBody>
          <a:bodyPr>
            <a:normAutofit/>
          </a:bodyPr>
          <a:lstStyle/>
          <a:p>
            <a:pPr marL="0" indent="0">
              <a:buNone/>
            </a:pPr>
            <a:r>
              <a:rPr lang="de-DE" b="1" dirty="0">
                <a:solidFill>
                  <a:srgbClr val="FFFF00"/>
                </a:solidFill>
              </a:rPr>
              <a:t>Die Anwendung meiner Applikation soll dazu führen, </a:t>
            </a:r>
          </a:p>
          <a:p>
            <a:pPr marL="0" indent="0">
              <a:buNone/>
            </a:pPr>
            <a:r>
              <a:rPr lang="de-DE" b="1" dirty="0">
                <a:solidFill>
                  <a:srgbClr val="FFFF00"/>
                </a:solidFill>
              </a:rPr>
              <a:t>dass es für Lernende ohne Vorwissen einfacher ist, die fundamentalen Prinzipien einer Blockchain zu verstehen, </a:t>
            </a:r>
          </a:p>
          <a:p>
            <a:pPr marL="0" indent="0">
              <a:buNone/>
            </a:pPr>
            <a:r>
              <a:rPr lang="de-DE" b="1" dirty="0">
                <a:solidFill>
                  <a:srgbClr val="FFFF00"/>
                </a:solidFill>
              </a:rPr>
              <a:t>als wenn ihnen dieselben Erklärungen lediglich als Text mit unbewegten Grafiken zur Verfügung stehen.</a:t>
            </a:r>
          </a:p>
          <a:p>
            <a:pPr marL="0" indent="0">
              <a:buNone/>
            </a:pPr>
            <a:endParaRPr lang="de-DE" i="1" dirty="0"/>
          </a:p>
          <a:p>
            <a:pPr marL="0" indent="0">
              <a:buNone/>
            </a:pPr>
            <a:r>
              <a:rPr lang="de-DE" i="1" dirty="0"/>
              <a:t>(Zitat aus dem Konzept vom 6. März 2024)</a:t>
            </a:r>
          </a:p>
        </p:txBody>
      </p:sp>
    </p:spTree>
    <p:extLst>
      <p:ext uri="{BB962C8B-B14F-4D97-AF65-F5344CB8AC3E}">
        <p14:creationId xmlns:p14="http://schemas.microsoft.com/office/powerpoint/2010/main" val="439354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0AADC0-2F01-CCB0-F471-AF5701B27AD2}"/>
              </a:ext>
            </a:extLst>
          </p:cNvPr>
          <p:cNvSpPr>
            <a:spLocks noGrp="1"/>
          </p:cNvSpPr>
          <p:nvPr>
            <p:ph type="title"/>
          </p:nvPr>
        </p:nvSpPr>
        <p:spPr/>
        <p:txBody>
          <a:bodyPr/>
          <a:lstStyle/>
          <a:p>
            <a:r>
              <a:rPr lang="de-AT" dirty="0"/>
              <a:t>Planen</a:t>
            </a:r>
          </a:p>
        </p:txBody>
      </p:sp>
      <p:sp>
        <p:nvSpPr>
          <p:cNvPr id="3" name="Textplatzhalter 2">
            <a:extLst>
              <a:ext uri="{FF2B5EF4-FFF2-40B4-BE49-F238E27FC236}">
                <a16:creationId xmlns:a16="http://schemas.microsoft.com/office/drawing/2014/main" id="{5F3C8399-8AF2-A4B1-C4B5-09F146E2900F}"/>
              </a:ext>
            </a:extLst>
          </p:cNvPr>
          <p:cNvSpPr>
            <a:spLocks noGrp="1"/>
          </p:cNvSpPr>
          <p:nvPr>
            <p:ph type="body" idx="1"/>
          </p:nvPr>
        </p:nvSpPr>
        <p:spPr/>
        <p:txBody>
          <a:bodyPr/>
          <a:lstStyle/>
          <a:p>
            <a:r>
              <a:rPr lang="de-AT" dirty="0"/>
              <a:t>Der Weg von der Idee zur konkreten Ausgestaltung der Applikation</a:t>
            </a:r>
          </a:p>
        </p:txBody>
      </p:sp>
    </p:spTree>
    <p:extLst>
      <p:ext uri="{BB962C8B-B14F-4D97-AF65-F5344CB8AC3E}">
        <p14:creationId xmlns:p14="http://schemas.microsoft.com/office/powerpoint/2010/main" val="3512195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A77C3795-3AEE-0E58-FDF2-9950A60146ED}"/>
              </a:ext>
            </a:extLst>
          </p:cNvPr>
          <p:cNvSpPr>
            <a:spLocks noGrp="1"/>
          </p:cNvSpPr>
          <p:nvPr>
            <p:ph type="title"/>
          </p:nvPr>
        </p:nvSpPr>
        <p:spPr/>
        <p:txBody>
          <a:bodyPr/>
          <a:lstStyle/>
          <a:p>
            <a:r>
              <a:rPr lang="de-AT" dirty="0"/>
              <a:t>Der erste Entwurf</a:t>
            </a:r>
          </a:p>
        </p:txBody>
      </p:sp>
      <p:sp>
        <p:nvSpPr>
          <p:cNvPr id="5" name="Inhaltsplatzhalter 4">
            <a:extLst>
              <a:ext uri="{FF2B5EF4-FFF2-40B4-BE49-F238E27FC236}">
                <a16:creationId xmlns:a16="http://schemas.microsoft.com/office/drawing/2014/main" id="{AD05D1D0-C162-87B0-6A6B-CF9B1DD5DEFE}"/>
              </a:ext>
            </a:extLst>
          </p:cNvPr>
          <p:cNvSpPr>
            <a:spLocks noGrp="1"/>
          </p:cNvSpPr>
          <p:nvPr>
            <p:ph idx="1"/>
          </p:nvPr>
        </p:nvSpPr>
        <p:spPr/>
        <p:txBody>
          <a:bodyPr/>
          <a:lstStyle/>
          <a:p>
            <a:r>
              <a:rPr lang="de-AT" dirty="0"/>
              <a:t>Welche Konzepte der Blockchain-Technologie sind „fundamental“?</a:t>
            </a:r>
          </a:p>
          <a:p>
            <a:pPr lvl="1"/>
            <a:r>
              <a:rPr lang="de-AT" dirty="0"/>
              <a:t>Entscheidungen gefällt</a:t>
            </a:r>
          </a:p>
          <a:p>
            <a:r>
              <a:rPr lang="de-AT" dirty="0"/>
              <a:t>Wie könnten Animationen bzw. Simulationen aussehen, durch die die ausgewählten Konzepte verständlich werden?</a:t>
            </a:r>
          </a:p>
          <a:p>
            <a:pPr lvl="1"/>
            <a:r>
              <a:rPr lang="de-AT" dirty="0"/>
              <a:t>in einer PowerPoint-Präsentation entworfen</a:t>
            </a:r>
          </a:p>
          <a:p>
            <a:r>
              <a:rPr lang="de-AT" dirty="0"/>
              <a:t>Noch offen: Wie kann man die Entwürfe in einer Web-Applikation umsetzen?</a:t>
            </a:r>
          </a:p>
        </p:txBody>
      </p:sp>
    </p:spTree>
    <p:extLst>
      <p:ext uri="{BB962C8B-B14F-4D97-AF65-F5344CB8AC3E}">
        <p14:creationId xmlns:p14="http://schemas.microsoft.com/office/powerpoint/2010/main" val="3335211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hteck 8">
            <a:extLst>
              <a:ext uri="{FF2B5EF4-FFF2-40B4-BE49-F238E27FC236}">
                <a16:creationId xmlns:a16="http://schemas.microsoft.com/office/drawing/2014/main" id="{C590D729-4204-1981-4D12-4F34DBD464F9}"/>
              </a:ext>
            </a:extLst>
          </p:cNvPr>
          <p:cNvSpPr/>
          <p:nvPr/>
        </p:nvSpPr>
        <p:spPr>
          <a:xfrm>
            <a:off x="8073517" y="1967404"/>
            <a:ext cx="1799531" cy="24767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endParaRPr lang="de-AT" sz="1799" dirty="0">
              <a:solidFill>
                <a:prstClr val="black"/>
              </a:solidFill>
              <a:latin typeface="Aptos" panose="02110004020202020204"/>
            </a:endParaRPr>
          </a:p>
        </p:txBody>
      </p:sp>
      <p:sp>
        <p:nvSpPr>
          <p:cNvPr id="11" name="Rechteck 10">
            <a:extLst>
              <a:ext uri="{FF2B5EF4-FFF2-40B4-BE49-F238E27FC236}">
                <a16:creationId xmlns:a16="http://schemas.microsoft.com/office/drawing/2014/main" id="{F8E7315D-DE9E-C9A7-B0AC-B914E32F1E90}"/>
              </a:ext>
            </a:extLst>
          </p:cNvPr>
          <p:cNvSpPr/>
          <p:nvPr/>
        </p:nvSpPr>
        <p:spPr>
          <a:xfrm>
            <a:off x="8181488" y="2087505"/>
            <a:ext cx="1583588" cy="8977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spcAft>
                <a:spcPts val="600"/>
              </a:spcAft>
            </a:pPr>
            <a:r>
              <a:rPr lang="de-AT" sz="1799" dirty="0">
                <a:solidFill>
                  <a:prstClr val="black"/>
                </a:solidFill>
                <a:latin typeface="Aptos" panose="02110004020202020204"/>
              </a:rPr>
              <a:t>Hash Seite:</a:t>
            </a:r>
          </a:p>
          <a:p>
            <a:pPr algn="ctr" defTabSz="914126">
              <a:spcAft>
                <a:spcPts val="600"/>
              </a:spcAft>
            </a:pPr>
            <a:r>
              <a:rPr lang="de-AT" sz="1799" dirty="0">
                <a:solidFill>
                  <a:prstClr val="black"/>
                </a:solidFill>
                <a:latin typeface="Aptos" panose="02110004020202020204"/>
              </a:rPr>
              <a:t>673acd4e</a:t>
            </a:r>
          </a:p>
        </p:txBody>
      </p:sp>
      <p:sp>
        <p:nvSpPr>
          <p:cNvPr id="10" name="Rechteck 9">
            <a:extLst>
              <a:ext uri="{FF2B5EF4-FFF2-40B4-BE49-F238E27FC236}">
                <a16:creationId xmlns:a16="http://schemas.microsoft.com/office/drawing/2014/main" id="{AA8D4510-015E-2186-D175-49B9585DA23E}"/>
              </a:ext>
            </a:extLst>
          </p:cNvPr>
          <p:cNvSpPr/>
          <p:nvPr/>
        </p:nvSpPr>
        <p:spPr>
          <a:xfrm>
            <a:off x="8181488" y="3120219"/>
            <a:ext cx="1583588" cy="12236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spcAft>
                <a:spcPts val="600"/>
              </a:spcAft>
            </a:pPr>
            <a:r>
              <a:rPr lang="de-AT" sz="1799" dirty="0">
                <a:solidFill>
                  <a:prstClr val="black"/>
                </a:solidFill>
                <a:latin typeface="Aptos" panose="02110004020202020204"/>
              </a:rPr>
              <a:t>Inhalt:</a:t>
            </a:r>
          </a:p>
          <a:p>
            <a:pPr algn="ctr" defTabSz="914126">
              <a:spcAft>
                <a:spcPts val="600"/>
              </a:spcAft>
            </a:pPr>
            <a:r>
              <a:rPr lang="de-AT" sz="1799" i="1" dirty="0">
                <a:solidFill>
                  <a:prstClr val="black"/>
                </a:solidFill>
                <a:latin typeface="Aptos" panose="02110004020202020204"/>
              </a:rPr>
              <a:t>viel mit logischem</a:t>
            </a:r>
          </a:p>
        </p:txBody>
      </p:sp>
      <p:sp>
        <p:nvSpPr>
          <p:cNvPr id="2" name="Rechteck 1">
            <a:extLst>
              <a:ext uri="{FF2B5EF4-FFF2-40B4-BE49-F238E27FC236}">
                <a16:creationId xmlns:a16="http://schemas.microsoft.com/office/drawing/2014/main" id="{C58B60F7-FEBB-3D7F-7769-186BADCFC427}"/>
              </a:ext>
            </a:extLst>
          </p:cNvPr>
          <p:cNvSpPr/>
          <p:nvPr/>
        </p:nvSpPr>
        <p:spPr>
          <a:xfrm>
            <a:off x="967314" y="1978032"/>
            <a:ext cx="1799531" cy="247674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endParaRPr lang="de-AT" sz="1799" dirty="0">
              <a:solidFill>
                <a:prstClr val="black"/>
              </a:solidFill>
              <a:latin typeface="Aptos" panose="02110004020202020204"/>
            </a:endParaRPr>
          </a:p>
        </p:txBody>
      </p:sp>
      <p:sp>
        <p:nvSpPr>
          <p:cNvPr id="3" name="Rechteck 2">
            <a:extLst>
              <a:ext uri="{FF2B5EF4-FFF2-40B4-BE49-F238E27FC236}">
                <a16:creationId xmlns:a16="http://schemas.microsoft.com/office/drawing/2014/main" id="{5B912FE6-C4CC-2E59-390D-766338F43F56}"/>
              </a:ext>
            </a:extLst>
          </p:cNvPr>
          <p:cNvSpPr/>
          <p:nvPr/>
        </p:nvSpPr>
        <p:spPr>
          <a:xfrm>
            <a:off x="1075285" y="3120219"/>
            <a:ext cx="1583588" cy="12236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spcAft>
                <a:spcPts val="600"/>
              </a:spcAft>
            </a:pPr>
            <a:r>
              <a:rPr lang="de-AT" sz="1799" dirty="0">
                <a:solidFill>
                  <a:prstClr val="black"/>
                </a:solidFill>
                <a:latin typeface="Aptos" panose="02110004020202020204"/>
              </a:rPr>
              <a:t>Inhalt:</a:t>
            </a:r>
          </a:p>
          <a:p>
            <a:pPr algn="ctr" defTabSz="914126">
              <a:spcAft>
                <a:spcPts val="600"/>
              </a:spcAft>
            </a:pPr>
            <a:r>
              <a:rPr lang="de-AT" sz="1799" i="1" dirty="0">
                <a:solidFill>
                  <a:prstClr val="black"/>
                </a:solidFill>
                <a:latin typeface="Aptos" panose="02110004020202020204"/>
              </a:rPr>
              <a:t>Informatik ist</a:t>
            </a:r>
          </a:p>
        </p:txBody>
      </p:sp>
      <p:sp>
        <p:nvSpPr>
          <p:cNvPr id="4" name="Rechteck 3">
            <a:extLst>
              <a:ext uri="{FF2B5EF4-FFF2-40B4-BE49-F238E27FC236}">
                <a16:creationId xmlns:a16="http://schemas.microsoft.com/office/drawing/2014/main" id="{EE419EEA-4B8E-B5CB-EE44-06E97CBACC22}"/>
              </a:ext>
            </a:extLst>
          </p:cNvPr>
          <p:cNvSpPr/>
          <p:nvPr/>
        </p:nvSpPr>
        <p:spPr>
          <a:xfrm>
            <a:off x="1075285" y="2068385"/>
            <a:ext cx="1583588" cy="90176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spcAft>
                <a:spcPts val="600"/>
              </a:spcAft>
            </a:pPr>
            <a:r>
              <a:rPr lang="de-AT" sz="1799" dirty="0">
                <a:solidFill>
                  <a:prstClr val="black"/>
                </a:solidFill>
                <a:latin typeface="Aptos" panose="02110004020202020204"/>
              </a:rPr>
              <a:t>Hash Seite:</a:t>
            </a:r>
          </a:p>
          <a:p>
            <a:pPr algn="ctr" defTabSz="914126">
              <a:spcAft>
                <a:spcPts val="600"/>
              </a:spcAft>
            </a:pPr>
            <a:r>
              <a:rPr lang="de-AT" sz="1799" dirty="0">
                <a:solidFill>
                  <a:prstClr val="black"/>
                </a:solidFill>
                <a:latin typeface="Aptos" panose="02110004020202020204"/>
              </a:rPr>
              <a:t>d3af213c</a:t>
            </a:r>
          </a:p>
        </p:txBody>
      </p:sp>
      <p:sp>
        <p:nvSpPr>
          <p:cNvPr id="5" name="Rechteck 4">
            <a:extLst>
              <a:ext uri="{FF2B5EF4-FFF2-40B4-BE49-F238E27FC236}">
                <a16:creationId xmlns:a16="http://schemas.microsoft.com/office/drawing/2014/main" id="{CDEE2BBF-E560-A229-9D5A-4B05066A6BD7}"/>
              </a:ext>
            </a:extLst>
          </p:cNvPr>
          <p:cNvSpPr/>
          <p:nvPr/>
        </p:nvSpPr>
        <p:spPr>
          <a:xfrm>
            <a:off x="3325355" y="1978033"/>
            <a:ext cx="1799531" cy="247674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endParaRPr lang="de-AT" sz="1799" dirty="0">
              <a:solidFill>
                <a:prstClr val="black"/>
              </a:solidFill>
              <a:latin typeface="Aptos" panose="02110004020202020204"/>
            </a:endParaRPr>
          </a:p>
        </p:txBody>
      </p:sp>
      <p:sp>
        <p:nvSpPr>
          <p:cNvPr id="6" name="Rechteck 5">
            <a:extLst>
              <a:ext uri="{FF2B5EF4-FFF2-40B4-BE49-F238E27FC236}">
                <a16:creationId xmlns:a16="http://schemas.microsoft.com/office/drawing/2014/main" id="{D6FDC426-0C06-4265-A290-79B1ADA9551E}"/>
              </a:ext>
            </a:extLst>
          </p:cNvPr>
          <p:cNvSpPr/>
          <p:nvPr/>
        </p:nvSpPr>
        <p:spPr>
          <a:xfrm>
            <a:off x="3433327" y="3125018"/>
            <a:ext cx="1583588" cy="12236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spcAft>
                <a:spcPts val="600"/>
              </a:spcAft>
            </a:pPr>
            <a:r>
              <a:rPr lang="de-AT" sz="1799" dirty="0">
                <a:solidFill>
                  <a:prstClr val="black"/>
                </a:solidFill>
                <a:latin typeface="Aptos" panose="02110004020202020204"/>
              </a:rPr>
              <a:t>Inhalt:</a:t>
            </a:r>
          </a:p>
          <a:p>
            <a:pPr algn="ctr" defTabSz="914126">
              <a:spcAft>
                <a:spcPts val="600"/>
              </a:spcAft>
            </a:pPr>
            <a:r>
              <a:rPr lang="de-AT" sz="1799" i="1" dirty="0">
                <a:solidFill>
                  <a:prstClr val="black"/>
                </a:solidFill>
                <a:latin typeface="Aptos" panose="02110004020202020204"/>
              </a:rPr>
              <a:t>für mich ein</a:t>
            </a:r>
          </a:p>
        </p:txBody>
      </p:sp>
      <p:sp>
        <p:nvSpPr>
          <p:cNvPr id="7" name="Rechteck 6">
            <a:extLst>
              <a:ext uri="{FF2B5EF4-FFF2-40B4-BE49-F238E27FC236}">
                <a16:creationId xmlns:a16="http://schemas.microsoft.com/office/drawing/2014/main" id="{3DDD3C84-245A-6089-A37E-24FAA8D07CB6}"/>
              </a:ext>
            </a:extLst>
          </p:cNvPr>
          <p:cNvSpPr/>
          <p:nvPr/>
        </p:nvSpPr>
        <p:spPr>
          <a:xfrm>
            <a:off x="3433327" y="2068385"/>
            <a:ext cx="1583588" cy="90176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spcAft>
                <a:spcPts val="600"/>
              </a:spcAft>
            </a:pPr>
            <a:r>
              <a:rPr lang="de-AT" sz="1799" dirty="0">
                <a:solidFill>
                  <a:prstClr val="black"/>
                </a:solidFill>
                <a:latin typeface="Aptos" panose="02110004020202020204"/>
              </a:rPr>
              <a:t>Hash Seite:</a:t>
            </a:r>
          </a:p>
          <a:p>
            <a:pPr algn="ctr" defTabSz="914126">
              <a:spcAft>
                <a:spcPts val="600"/>
              </a:spcAft>
            </a:pPr>
            <a:r>
              <a:rPr lang="de-AT" sz="1799" dirty="0">
                <a:solidFill>
                  <a:prstClr val="black"/>
                </a:solidFill>
                <a:latin typeface="Aptos" panose="02110004020202020204"/>
              </a:rPr>
              <a:t>34ca5f95</a:t>
            </a:r>
          </a:p>
        </p:txBody>
      </p:sp>
      <p:sp>
        <p:nvSpPr>
          <p:cNvPr id="8" name="Rechteck 7">
            <a:extLst>
              <a:ext uri="{FF2B5EF4-FFF2-40B4-BE49-F238E27FC236}">
                <a16:creationId xmlns:a16="http://schemas.microsoft.com/office/drawing/2014/main" id="{9A45C201-8782-1D9C-CA7D-8A7D6343B16E}"/>
              </a:ext>
            </a:extLst>
          </p:cNvPr>
          <p:cNvSpPr/>
          <p:nvPr/>
        </p:nvSpPr>
        <p:spPr>
          <a:xfrm>
            <a:off x="8636703" y="883165"/>
            <a:ext cx="2598984" cy="632473"/>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defTabSz="914126"/>
            <a:r>
              <a:rPr lang="de-AT" sz="1799" dirty="0">
                <a:solidFill>
                  <a:prstClr val="white"/>
                </a:solidFill>
                <a:latin typeface="Aptos" panose="02110004020202020204"/>
              </a:rPr>
              <a:t>Erstelle eine neue Seite</a:t>
            </a:r>
          </a:p>
        </p:txBody>
      </p:sp>
      <p:sp>
        <p:nvSpPr>
          <p:cNvPr id="13" name="Rechteck 12">
            <a:extLst>
              <a:ext uri="{FF2B5EF4-FFF2-40B4-BE49-F238E27FC236}">
                <a16:creationId xmlns:a16="http://schemas.microsoft.com/office/drawing/2014/main" id="{E1FF0B0C-3552-1867-DDF4-1D73EFD7B711}"/>
              </a:ext>
            </a:extLst>
          </p:cNvPr>
          <p:cNvSpPr/>
          <p:nvPr/>
        </p:nvSpPr>
        <p:spPr>
          <a:xfrm>
            <a:off x="8349700" y="1978033"/>
            <a:ext cx="3226141" cy="3289921"/>
          </a:xfrm>
          <a:prstGeom prst="rect">
            <a:avLst/>
          </a:prstGeom>
        </p:spPr>
        <p:style>
          <a:lnRef idx="2">
            <a:schemeClr val="accent6"/>
          </a:lnRef>
          <a:fillRef idx="1">
            <a:schemeClr val="lt1"/>
          </a:fillRef>
          <a:effectRef idx="0">
            <a:schemeClr val="accent6"/>
          </a:effectRef>
          <a:fontRef idx="minor">
            <a:schemeClr val="dk1"/>
          </a:fontRef>
        </p:style>
        <p:txBody>
          <a:bodyPr rtlCol="0" anchor="t"/>
          <a:lstStyle/>
          <a:p>
            <a:pPr algn="ctr" defTabSz="914126"/>
            <a:r>
              <a:rPr lang="de-AT" sz="1799" dirty="0">
                <a:solidFill>
                  <a:prstClr val="black"/>
                </a:solidFill>
                <a:latin typeface="Aptos" panose="02110004020202020204"/>
              </a:rPr>
              <a:t>Gib den Inhalt ein:</a:t>
            </a:r>
          </a:p>
        </p:txBody>
      </p:sp>
      <p:sp>
        <p:nvSpPr>
          <p:cNvPr id="14" name="Rechteck 13">
            <a:extLst>
              <a:ext uri="{FF2B5EF4-FFF2-40B4-BE49-F238E27FC236}">
                <a16:creationId xmlns:a16="http://schemas.microsoft.com/office/drawing/2014/main" id="{82A2CDDE-BBCF-0C98-9420-28BB8C0E3FA8}"/>
              </a:ext>
            </a:extLst>
          </p:cNvPr>
          <p:cNvSpPr/>
          <p:nvPr/>
        </p:nvSpPr>
        <p:spPr>
          <a:xfrm>
            <a:off x="8502061" y="2381965"/>
            <a:ext cx="2919648" cy="82380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914126"/>
            <a:r>
              <a:rPr lang="de-AT" sz="1799" i="1" dirty="0">
                <a:solidFill>
                  <a:prstClr val="black"/>
                </a:solidFill>
                <a:latin typeface="Aptos" panose="02110004020202020204"/>
              </a:rPr>
              <a:t>viel mit logischem</a:t>
            </a:r>
          </a:p>
        </p:txBody>
      </p:sp>
      <p:sp>
        <p:nvSpPr>
          <p:cNvPr id="16" name="Rechteck 15">
            <a:extLst>
              <a:ext uri="{FF2B5EF4-FFF2-40B4-BE49-F238E27FC236}">
                <a16:creationId xmlns:a16="http://schemas.microsoft.com/office/drawing/2014/main" id="{21F4F8F7-D698-2AE6-CACB-03F118956EAC}"/>
              </a:ext>
            </a:extLst>
          </p:cNvPr>
          <p:cNvSpPr/>
          <p:nvPr/>
        </p:nvSpPr>
        <p:spPr>
          <a:xfrm>
            <a:off x="10188653" y="4697489"/>
            <a:ext cx="1233056" cy="44113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defTabSz="914126"/>
            <a:r>
              <a:rPr lang="de-AT" sz="1400" dirty="0">
                <a:solidFill>
                  <a:prstClr val="white"/>
                </a:solidFill>
                <a:latin typeface="Aptos" panose="02110004020202020204"/>
              </a:rPr>
              <a:t>OK</a:t>
            </a:r>
          </a:p>
        </p:txBody>
      </p:sp>
      <p:sp>
        <p:nvSpPr>
          <p:cNvPr id="17" name="Rechteck 16">
            <a:extLst>
              <a:ext uri="{FF2B5EF4-FFF2-40B4-BE49-F238E27FC236}">
                <a16:creationId xmlns:a16="http://schemas.microsoft.com/office/drawing/2014/main" id="{7464A6CC-41B8-4897-20E4-8A8A2D9C70AD}"/>
              </a:ext>
            </a:extLst>
          </p:cNvPr>
          <p:cNvSpPr/>
          <p:nvPr/>
        </p:nvSpPr>
        <p:spPr>
          <a:xfrm>
            <a:off x="5699436" y="1978032"/>
            <a:ext cx="1799531" cy="24767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endParaRPr lang="de-AT" sz="1799" dirty="0">
              <a:solidFill>
                <a:prstClr val="black"/>
              </a:solidFill>
              <a:latin typeface="Aptos" panose="02110004020202020204"/>
            </a:endParaRPr>
          </a:p>
        </p:txBody>
      </p:sp>
      <p:sp>
        <p:nvSpPr>
          <p:cNvPr id="18" name="Rechteck 17">
            <a:extLst>
              <a:ext uri="{FF2B5EF4-FFF2-40B4-BE49-F238E27FC236}">
                <a16:creationId xmlns:a16="http://schemas.microsoft.com/office/drawing/2014/main" id="{073512DB-4FF5-C63E-4ED4-37DB5779975A}"/>
              </a:ext>
            </a:extLst>
          </p:cNvPr>
          <p:cNvSpPr/>
          <p:nvPr/>
        </p:nvSpPr>
        <p:spPr>
          <a:xfrm>
            <a:off x="5807408" y="3120219"/>
            <a:ext cx="1583588" cy="12236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spcAft>
                <a:spcPts val="600"/>
              </a:spcAft>
            </a:pPr>
            <a:r>
              <a:rPr lang="de-AT" sz="1799" dirty="0">
                <a:solidFill>
                  <a:prstClr val="black"/>
                </a:solidFill>
                <a:latin typeface="Aptos" panose="02110004020202020204"/>
              </a:rPr>
              <a:t>Inhalt:</a:t>
            </a:r>
          </a:p>
          <a:p>
            <a:pPr algn="ctr" defTabSz="914126">
              <a:spcAft>
                <a:spcPts val="600"/>
              </a:spcAft>
            </a:pPr>
            <a:r>
              <a:rPr lang="de-AT" sz="1799" i="1" dirty="0">
                <a:solidFill>
                  <a:prstClr val="black"/>
                </a:solidFill>
                <a:latin typeface="Aptos" panose="02110004020202020204"/>
              </a:rPr>
              <a:t>Fachgebiet, das</a:t>
            </a:r>
          </a:p>
        </p:txBody>
      </p:sp>
      <p:sp>
        <p:nvSpPr>
          <p:cNvPr id="19" name="Rechteck 18">
            <a:extLst>
              <a:ext uri="{FF2B5EF4-FFF2-40B4-BE49-F238E27FC236}">
                <a16:creationId xmlns:a16="http://schemas.microsoft.com/office/drawing/2014/main" id="{9661577E-D437-2C17-440C-472DA90A5E0A}"/>
              </a:ext>
            </a:extLst>
          </p:cNvPr>
          <p:cNvSpPr/>
          <p:nvPr/>
        </p:nvSpPr>
        <p:spPr>
          <a:xfrm>
            <a:off x="5807408" y="2061302"/>
            <a:ext cx="1583588" cy="8977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914126">
              <a:spcAft>
                <a:spcPts val="600"/>
              </a:spcAft>
            </a:pPr>
            <a:r>
              <a:rPr lang="de-AT" sz="1799" dirty="0">
                <a:solidFill>
                  <a:prstClr val="black"/>
                </a:solidFill>
                <a:latin typeface="Aptos" panose="02110004020202020204"/>
              </a:rPr>
              <a:t>Hash Seite:</a:t>
            </a:r>
          </a:p>
          <a:p>
            <a:pPr algn="ctr" defTabSz="914126">
              <a:spcAft>
                <a:spcPts val="600"/>
              </a:spcAft>
            </a:pPr>
            <a:r>
              <a:rPr lang="de-AT" sz="1799" dirty="0">
                <a:solidFill>
                  <a:prstClr val="black"/>
                </a:solidFill>
                <a:latin typeface="Aptos" panose="02110004020202020204"/>
              </a:rPr>
              <a:t>85c72847</a:t>
            </a:r>
          </a:p>
        </p:txBody>
      </p:sp>
      <p:sp>
        <p:nvSpPr>
          <p:cNvPr id="15" name="Rechteck 14">
            <a:extLst>
              <a:ext uri="{FF2B5EF4-FFF2-40B4-BE49-F238E27FC236}">
                <a16:creationId xmlns:a16="http://schemas.microsoft.com/office/drawing/2014/main" id="{A925F600-9511-CE6A-28F6-159E23611887}"/>
              </a:ext>
            </a:extLst>
          </p:cNvPr>
          <p:cNvSpPr/>
          <p:nvPr/>
        </p:nvSpPr>
        <p:spPr>
          <a:xfrm>
            <a:off x="8547965" y="3992375"/>
            <a:ext cx="2859413" cy="556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914126"/>
            <a:r>
              <a:rPr lang="de-AT" sz="1799" i="1" dirty="0">
                <a:solidFill>
                  <a:prstClr val="black"/>
                </a:solidFill>
                <a:latin typeface="Aptos" panose="02110004020202020204"/>
              </a:rPr>
              <a:t>673acd4e</a:t>
            </a:r>
          </a:p>
        </p:txBody>
      </p:sp>
      <p:sp>
        <p:nvSpPr>
          <p:cNvPr id="20" name="Rechteck 19">
            <a:extLst>
              <a:ext uri="{FF2B5EF4-FFF2-40B4-BE49-F238E27FC236}">
                <a16:creationId xmlns:a16="http://schemas.microsoft.com/office/drawing/2014/main" id="{7925C7FC-EB24-2AE7-71EE-B92D33CAB9C2}"/>
              </a:ext>
            </a:extLst>
          </p:cNvPr>
          <p:cNvSpPr/>
          <p:nvPr/>
        </p:nvSpPr>
        <p:spPr>
          <a:xfrm>
            <a:off x="9386104" y="3378507"/>
            <a:ext cx="1996183" cy="44113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defTabSz="914126"/>
            <a:r>
              <a:rPr lang="de-AT" sz="1400" dirty="0">
                <a:solidFill>
                  <a:prstClr val="white"/>
                </a:solidFill>
                <a:latin typeface="Aptos" panose="02110004020202020204"/>
              </a:rPr>
              <a:t>Hashwert berechnen</a:t>
            </a:r>
          </a:p>
        </p:txBody>
      </p:sp>
      <p:sp>
        <p:nvSpPr>
          <p:cNvPr id="12" name="Freihandform: Form 11">
            <a:extLst>
              <a:ext uri="{FF2B5EF4-FFF2-40B4-BE49-F238E27FC236}">
                <a16:creationId xmlns:a16="http://schemas.microsoft.com/office/drawing/2014/main" id="{BA96F372-4B78-D396-9445-655DF3D58A9F}"/>
              </a:ext>
            </a:extLst>
          </p:cNvPr>
          <p:cNvSpPr/>
          <p:nvPr/>
        </p:nvSpPr>
        <p:spPr>
          <a:xfrm>
            <a:off x="10703025" y="5704905"/>
            <a:ext cx="532662" cy="539859"/>
          </a:xfrm>
          <a:custGeom>
            <a:avLst/>
            <a:gdLst>
              <a:gd name="connsiteX0" fmla="*/ 0 w 1573619"/>
              <a:gd name="connsiteY0" fmla="*/ 0 h 1594883"/>
              <a:gd name="connsiteX1" fmla="*/ 526312 w 1573619"/>
              <a:gd name="connsiteY1" fmla="*/ 1557669 h 1594883"/>
              <a:gd name="connsiteX2" fmla="*/ 754912 w 1573619"/>
              <a:gd name="connsiteY2" fmla="*/ 978195 h 1594883"/>
              <a:gd name="connsiteX3" fmla="*/ 1360968 w 1573619"/>
              <a:gd name="connsiteY3" fmla="*/ 1594883 h 1594883"/>
              <a:gd name="connsiteX4" fmla="*/ 1573619 w 1573619"/>
              <a:gd name="connsiteY4" fmla="*/ 1355651 h 1594883"/>
              <a:gd name="connsiteX5" fmla="*/ 962247 w 1573619"/>
              <a:gd name="connsiteY5" fmla="*/ 770860 h 1594883"/>
              <a:gd name="connsiteX6" fmla="*/ 1552354 w 1573619"/>
              <a:gd name="connsiteY6" fmla="*/ 536944 h 1594883"/>
              <a:gd name="connsiteX7" fmla="*/ 0 w 1573619"/>
              <a:gd name="connsiteY7" fmla="*/ 0 h 1594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3619" h="1594883">
                <a:moveTo>
                  <a:pt x="0" y="0"/>
                </a:moveTo>
                <a:lnTo>
                  <a:pt x="526312" y="1557669"/>
                </a:lnTo>
                <a:lnTo>
                  <a:pt x="754912" y="978195"/>
                </a:lnTo>
                <a:lnTo>
                  <a:pt x="1360968" y="1594883"/>
                </a:lnTo>
                <a:lnTo>
                  <a:pt x="1573619" y="1355651"/>
                </a:lnTo>
                <a:lnTo>
                  <a:pt x="962247" y="770860"/>
                </a:lnTo>
                <a:lnTo>
                  <a:pt x="1552354" y="536944"/>
                </a:lnTo>
                <a:lnTo>
                  <a:pt x="0" y="0"/>
                </a:lnTo>
                <a:close/>
              </a:path>
            </a:pathLst>
          </a:cu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126"/>
            <a:endParaRPr lang="de-AT" sz="1799" dirty="0">
              <a:solidFill>
                <a:prstClr val="white"/>
              </a:solidFill>
              <a:latin typeface="Aptos" panose="02110004020202020204"/>
            </a:endParaRPr>
          </a:p>
        </p:txBody>
      </p:sp>
      <p:sp>
        <p:nvSpPr>
          <p:cNvPr id="21" name="Textfeld 20">
            <a:extLst>
              <a:ext uri="{FF2B5EF4-FFF2-40B4-BE49-F238E27FC236}">
                <a16:creationId xmlns:a16="http://schemas.microsoft.com/office/drawing/2014/main" id="{5445488B-8EA1-28F4-D4B7-EF6B96C0EB09}"/>
              </a:ext>
            </a:extLst>
          </p:cNvPr>
          <p:cNvSpPr txBox="1"/>
          <p:nvPr/>
        </p:nvSpPr>
        <p:spPr>
          <a:xfrm>
            <a:off x="972629" y="830017"/>
            <a:ext cx="7377071" cy="646163"/>
          </a:xfrm>
          <a:prstGeom prst="rect">
            <a:avLst/>
          </a:prstGeom>
          <a:noFill/>
        </p:spPr>
        <p:txBody>
          <a:bodyPr wrap="square" rtlCol="0">
            <a:spAutoFit/>
          </a:bodyPr>
          <a:lstStyle/>
          <a:p>
            <a:pPr defTabSz="914126"/>
            <a:r>
              <a:rPr lang="de-DE" sz="1799" dirty="0">
                <a:solidFill>
                  <a:prstClr val="black"/>
                </a:solidFill>
                <a:latin typeface="Aptos" panose="02110004020202020204"/>
              </a:rPr>
              <a:t>Allerdings haben die Seiten zur Identifizierung keine Seitenzahlen, sondern errechnete Hashwerte als Referenz.</a:t>
            </a:r>
            <a:endParaRPr lang="de-AT" sz="1799" dirty="0">
              <a:solidFill>
                <a:prstClr val="black"/>
              </a:solidFill>
              <a:latin typeface="Aptos" panose="02110004020202020204"/>
            </a:endParaRPr>
          </a:p>
        </p:txBody>
      </p:sp>
    </p:spTree>
    <p:extLst>
      <p:ext uri="{BB962C8B-B14F-4D97-AF65-F5344CB8AC3E}">
        <p14:creationId xmlns:p14="http://schemas.microsoft.com/office/powerpoint/2010/main" val="473901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08333E-7 3.7037E-6 L -0.06745 -0.6588 " pathEditMode="relative" rAng="0" ptsTypes="AA">
                                      <p:cBhvr>
                                        <p:cTn id="6" dur="2000" fill="hold"/>
                                        <p:tgtEl>
                                          <p:spTgt spid="12"/>
                                        </p:tgtEl>
                                        <p:attrNameLst>
                                          <p:attrName>ppt_x</p:attrName>
                                          <p:attrName>ppt_y</p:attrName>
                                        </p:attrNameLst>
                                      </p:cBhvr>
                                      <p:rCtr x="-3372" y="-32940"/>
                                    </p:animMotion>
                                  </p:childTnLst>
                                </p:cTn>
                              </p:par>
                            </p:childTnLst>
                          </p:cTn>
                        </p:par>
                        <p:par>
                          <p:cTn id="7" fill="hold">
                            <p:stCondLst>
                              <p:cond delay="2000"/>
                            </p:stCondLst>
                            <p:childTnLst>
                              <p:par>
                                <p:cTn id="8" presetID="1" presetClass="entr" presetSubtype="0" fill="hold" grpId="0" nodeType="afterEffect">
                                  <p:stCondLst>
                                    <p:cond delay="500"/>
                                  </p:stCondLst>
                                  <p:childTnLst>
                                    <p:set>
                                      <p:cBhvr>
                                        <p:cTn id="9" dur="1" fill="hold">
                                          <p:stCondLst>
                                            <p:cond delay="0"/>
                                          </p:stCondLst>
                                        </p:cTn>
                                        <p:tgtEl>
                                          <p:spTgt spid="14"/>
                                        </p:tgtEl>
                                        <p:attrNameLst>
                                          <p:attrName>style.visibility</p:attrName>
                                        </p:attrNameLst>
                                      </p:cBhvr>
                                      <p:to>
                                        <p:strVal val="visible"/>
                                      </p:to>
                                    </p:set>
                                  </p:childTnLst>
                                </p:cTn>
                              </p:par>
                              <p:par>
                                <p:cTn id="10" presetID="1" presetClass="entr" presetSubtype="0" fill="hold" grpId="0" nodeType="withEffect">
                                  <p:stCondLst>
                                    <p:cond delay="500"/>
                                  </p:stCondLst>
                                  <p:childTnLst>
                                    <p:set>
                                      <p:cBhvr>
                                        <p:cTn id="11" dur="1" fill="hold">
                                          <p:stCondLst>
                                            <p:cond delay="0"/>
                                          </p:stCondLst>
                                        </p:cTn>
                                        <p:tgtEl>
                                          <p:spTgt spid="13"/>
                                        </p:tgtEl>
                                        <p:attrNameLst>
                                          <p:attrName>style.visibility</p:attrName>
                                        </p:attrNameLst>
                                      </p:cBhvr>
                                      <p:to>
                                        <p:strVal val="visible"/>
                                      </p:to>
                                    </p:set>
                                  </p:childTnLst>
                                </p:cTn>
                              </p:par>
                              <p:par>
                                <p:cTn id="12" presetID="1" presetClass="entr" presetSubtype="0" fill="hold" grpId="0" nodeType="withEffect">
                                  <p:stCondLst>
                                    <p:cond delay="50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grpId="0" nodeType="withEffect">
                                  <p:stCondLst>
                                    <p:cond delay="500"/>
                                  </p:stCondLst>
                                  <p:childTnLst>
                                    <p:set>
                                      <p:cBhvr>
                                        <p:cTn id="15" dur="1" fill="hold">
                                          <p:stCondLst>
                                            <p:cond delay="0"/>
                                          </p:stCondLst>
                                        </p:cTn>
                                        <p:tgtEl>
                                          <p:spTgt spid="15"/>
                                        </p:tgtEl>
                                        <p:attrNameLst>
                                          <p:attrName>style.visibility</p:attrName>
                                        </p:attrNameLst>
                                      </p:cBhvr>
                                      <p:to>
                                        <p:strVal val="visible"/>
                                      </p:to>
                                    </p:set>
                                  </p:childTnLst>
                                </p:cTn>
                              </p:par>
                              <p:par>
                                <p:cTn id="16" presetID="1" presetClass="entr" presetSubtype="0" fill="hold" grpId="0" nodeType="withEffect">
                                  <p:stCondLst>
                                    <p:cond delay="500"/>
                                  </p:stCondLst>
                                  <p:childTnLst>
                                    <p:set>
                                      <p:cBhvr>
                                        <p:cTn id="17" dur="1" fill="hold">
                                          <p:stCondLst>
                                            <p:cond delay="0"/>
                                          </p:stCondLst>
                                        </p:cTn>
                                        <p:tgtEl>
                                          <p:spTgt spid="20"/>
                                        </p:tgtEl>
                                        <p:attrNameLst>
                                          <p:attrName>style.visibility</p:attrName>
                                        </p:attrNameLst>
                                      </p:cBhvr>
                                      <p:to>
                                        <p:strVal val="visible"/>
                                      </p:to>
                                    </p:set>
                                  </p:childTnLst>
                                </p:cTn>
                              </p:par>
                            </p:childTnLst>
                          </p:cTn>
                        </p:par>
                        <p:par>
                          <p:cTn id="18" fill="hold">
                            <p:stCondLst>
                              <p:cond delay="2500"/>
                            </p:stCondLst>
                            <p:childTnLst>
                              <p:par>
                                <p:cTn id="19" presetID="22" presetClass="entr" presetSubtype="8" fill="hold" nodeType="afterEffect">
                                  <p:stCondLst>
                                    <p:cond delay="1500"/>
                                  </p:stCondLst>
                                  <p:childTnLst>
                                    <p:set>
                                      <p:cBhvr>
                                        <p:cTn id="20" dur="1" fill="hold">
                                          <p:stCondLst>
                                            <p:cond delay="0"/>
                                          </p:stCondLst>
                                        </p:cTn>
                                        <p:tgtEl>
                                          <p:spTgt spid="14">
                                            <p:txEl>
                                              <p:pRg st="0" end="0"/>
                                            </p:txEl>
                                          </p:spTgt>
                                        </p:tgtEl>
                                        <p:attrNameLst>
                                          <p:attrName>style.visibility</p:attrName>
                                        </p:attrNameLst>
                                      </p:cBhvr>
                                      <p:to>
                                        <p:strVal val="visible"/>
                                      </p:to>
                                    </p:set>
                                    <p:animEffect transition="in" filter="wipe(left)">
                                      <p:cBhvr>
                                        <p:cTn id="21" dur="1500"/>
                                        <p:tgtEl>
                                          <p:spTgt spid="14">
                                            <p:txEl>
                                              <p:pRg st="0" end="0"/>
                                            </p:txEl>
                                          </p:spTgt>
                                        </p:tgtEl>
                                      </p:cBhvr>
                                    </p:animEffect>
                                  </p:childTnLst>
                                </p:cTn>
                              </p:par>
                            </p:childTnLst>
                          </p:cTn>
                        </p:par>
                        <p:par>
                          <p:cTn id="22" fill="hold">
                            <p:stCondLst>
                              <p:cond delay="5500"/>
                            </p:stCondLst>
                            <p:childTnLst>
                              <p:par>
                                <p:cTn id="23" presetID="42" presetClass="path" presetSubtype="0" accel="50000" decel="50000" fill="hold" grpId="1" nodeType="afterEffect">
                                  <p:stCondLst>
                                    <p:cond delay="500"/>
                                  </p:stCondLst>
                                  <p:childTnLst>
                                    <p:animMotion origin="layout" path="M -0.06745 -0.6588 L -0.02005 -0.31436 " pathEditMode="relative" rAng="0" ptsTypes="AA">
                                      <p:cBhvr>
                                        <p:cTn id="24" dur="2000" fill="hold"/>
                                        <p:tgtEl>
                                          <p:spTgt spid="12"/>
                                        </p:tgtEl>
                                        <p:attrNameLst>
                                          <p:attrName>ppt_x</p:attrName>
                                          <p:attrName>ppt_y</p:attrName>
                                        </p:attrNameLst>
                                      </p:cBhvr>
                                      <p:rCtr x="2370" y="17222"/>
                                    </p:animMotion>
                                  </p:childTnLst>
                                </p:cTn>
                              </p:par>
                            </p:childTnLst>
                          </p:cTn>
                        </p:par>
                        <p:par>
                          <p:cTn id="25" fill="hold">
                            <p:stCondLst>
                              <p:cond delay="8000"/>
                            </p:stCondLst>
                            <p:childTnLst>
                              <p:par>
                                <p:cTn id="26" presetID="22" presetClass="entr" presetSubtype="8" fill="hold" nodeType="afterEffect">
                                  <p:stCondLst>
                                    <p:cond delay="0"/>
                                  </p:stCondLst>
                                  <p:childTnLst>
                                    <p:set>
                                      <p:cBhvr>
                                        <p:cTn id="27" dur="1" fill="hold">
                                          <p:stCondLst>
                                            <p:cond delay="0"/>
                                          </p:stCondLst>
                                        </p:cTn>
                                        <p:tgtEl>
                                          <p:spTgt spid="15">
                                            <p:txEl>
                                              <p:pRg st="0" end="0"/>
                                            </p:txEl>
                                          </p:spTgt>
                                        </p:tgtEl>
                                        <p:attrNameLst>
                                          <p:attrName>style.visibility</p:attrName>
                                        </p:attrNameLst>
                                      </p:cBhvr>
                                      <p:to>
                                        <p:strVal val="visible"/>
                                      </p:to>
                                    </p:set>
                                    <p:animEffect transition="in" filter="wipe(left)">
                                      <p:cBhvr>
                                        <p:cTn id="28" dur="1000"/>
                                        <p:tgtEl>
                                          <p:spTgt spid="15">
                                            <p:txEl>
                                              <p:pRg st="0" end="0"/>
                                            </p:txEl>
                                          </p:spTgt>
                                        </p:tgtEl>
                                      </p:cBhvr>
                                    </p:animEffect>
                                  </p:childTnLst>
                                </p:cTn>
                              </p:par>
                            </p:childTnLst>
                          </p:cTn>
                        </p:par>
                        <p:par>
                          <p:cTn id="29" fill="hold">
                            <p:stCondLst>
                              <p:cond delay="9000"/>
                            </p:stCondLst>
                            <p:childTnLst>
                              <p:par>
                                <p:cTn id="30" presetID="42" presetClass="path" presetSubtype="0" accel="50000" decel="50000" fill="hold" grpId="3" nodeType="afterEffect">
                                  <p:stCondLst>
                                    <p:cond delay="0"/>
                                  </p:stCondLst>
                                  <p:childTnLst>
                                    <p:animMotion origin="layout" path="M 0.00625 -0.11088 L -0.02005 -0.32014 " pathEditMode="relative" rAng="0" ptsTypes="AA">
                                      <p:cBhvr>
                                        <p:cTn id="31" dur="2000" spd="-100000" fill="hold"/>
                                        <p:tgtEl>
                                          <p:spTgt spid="12"/>
                                        </p:tgtEl>
                                        <p:attrNameLst>
                                          <p:attrName>ppt_x</p:attrName>
                                          <p:attrName>ppt_y</p:attrName>
                                        </p:attrNameLst>
                                      </p:cBhvr>
                                      <p:rCtr x="-1315" y="-10463"/>
                                    </p:animMotion>
                                  </p:childTnLst>
                                </p:cTn>
                              </p:par>
                            </p:childTnLst>
                          </p:cTn>
                        </p:par>
                        <p:par>
                          <p:cTn id="32" fill="hold">
                            <p:stCondLst>
                              <p:cond delay="11000"/>
                            </p:stCondLst>
                            <p:childTnLst>
                              <p:par>
                                <p:cTn id="33" presetID="1" presetClass="exit" presetSubtype="0" fill="hold" grpId="1" nodeType="afterEffect">
                                  <p:stCondLst>
                                    <p:cond delay="1250"/>
                                  </p:stCondLst>
                                  <p:childTnLst>
                                    <p:set>
                                      <p:cBhvr>
                                        <p:cTn id="34" dur="1" fill="hold">
                                          <p:stCondLst>
                                            <p:cond delay="0"/>
                                          </p:stCondLst>
                                        </p:cTn>
                                        <p:tgtEl>
                                          <p:spTgt spid="14">
                                            <p:txEl>
                                              <p:pRg st="0" end="0"/>
                                            </p:txEl>
                                          </p:spTgt>
                                        </p:tgtEl>
                                        <p:attrNameLst>
                                          <p:attrName>style.visibility</p:attrName>
                                        </p:attrNameLst>
                                      </p:cBhvr>
                                      <p:to>
                                        <p:strVal val="hidden"/>
                                      </p:to>
                                    </p:set>
                                  </p:childTnLst>
                                </p:cTn>
                              </p:par>
                              <p:par>
                                <p:cTn id="35" presetID="1" presetClass="exit" presetSubtype="0" fill="hold" grpId="1" nodeType="withEffect">
                                  <p:stCondLst>
                                    <p:cond delay="1250"/>
                                  </p:stCondLst>
                                  <p:childTnLst>
                                    <p:set>
                                      <p:cBhvr>
                                        <p:cTn id="36" dur="1" fill="hold">
                                          <p:stCondLst>
                                            <p:cond delay="0"/>
                                          </p:stCondLst>
                                        </p:cTn>
                                        <p:tgtEl>
                                          <p:spTgt spid="14">
                                            <p:bg/>
                                          </p:spTgt>
                                        </p:tgtEl>
                                        <p:attrNameLst>
                                          <p:attrName>style.visibility</p:attrName>
                                        </p:attrNameLst>
                                      </p:cBhvr>
                                      <p:to>
                                        <p:strVal val="hidden"/>
                                      </p:to>
                                    </p:set>
                                  </p:childTnLst>
                                </p:cTn>
                              </p:par>
                              <p:par>
                                <p:cTn id="37" presetID="1" presetClass="exit" presetSubtype="0" fill="hold" grpId="1" nodeType="withEffect">
                                  <p:stCondLst>
                                    <p:cond delay="125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1250"/>
                                  </p:stCondLst>
                                  <p:childTnLst>
                                    <p:set>
                                      <p:cBhvr>
                                        <p:cTn id="40" dur="1" fill="hold">
                                          <p:stCondLst>
                                            <p:cond delay="0"/>
                                          </p:stCondLst>
                                        </p:cTn>
                                        <p:tgtEl>
                                          <p:spTgt spid="16"/>
                                        </p:tgtEl>
                                        <p:attrNameLst>
                                          <p:attrName>style.visibility</p:attrName>
                                        </p:attrNameLst>
                                      </p:cBhvr>
                                      <p:to>
                                        <p:strVal val="hidden"/>
                                      </p:to>
                                    </p:set>
                                  </p:childTnLst>
                                </p:cTn>
                              </p:par>
                              <p:par>
                                <p:cTn id="41" presetID="1" presetClass="exit" presetSubtype="0" fill="hold" grpId="1" nodeType="withEffect">
                                  <p:stCondLst>
                                    <p:cond delay="1250"/>
                                  </p:stCondLst>
                                  <p:childTnLst>
                                    <p:set>
                                      <p:cBhvr>
                                        <p:cTn id="42" dur="1" fill="hold">
                                          <p:stCondLst>
                                            <p:cond delay="0"/>
                                          </p:stCondLst>
                                        </p:cTn>
                                        <p:tgtEl>
                                          <p:spTgt spid="20"/>
                                        </p:tgtEl>
                                        <p:attrNameLst>
                                          <p:attrName>style.visibility</p:attrName>
                                        </p:attrNameLst>
                                      </p:cBhvr>
                                      <p:to>
                                        <p:strVal val="hidden"/>
                                      </p:to>
                                    </p:set>
                                  </p:childTnLst>
                                </p:cTn>
                              </p:par>
                              <p:par>
                                <p:cTn id="43" presetID="1" presetClass="exit" presetSubtype="0" fill="hold" grpId="1" nodeType="withEffect">
                                  <p:stCondLst>
                                    <p:cond delay="1250"/>
                                  </p:stCondLst>
                                  <p:childTnLst>
                                    <p:set>
                                      <p:cBhvr>
                                        <p:cTn id="44" dur="1" fill="hold">
                                          <p:stCondLst>
                                            <p:cond delay="0"/>
                                          </p:stCondLst>
                                        </p:cTn>
                                        <p:tgtEl>
                                          <p:spTgt spid="15">
                                            <p:txEl>
                                              <p:pRg st="0" end="0"/>
                                            </p:txEl>
                                          </p:spTgt>
                                        </p:tgtEl>
                                        <p:attrNameLst>
                                          <p:attrName>style.visibility</p:attrName>
                                        </p:attrNameLst>
                                      </p:cBhvr>
                                      <p:to>
                                        <p:strVal val="hidden"/>
                                      </p:to>
                                    </p:set>
                                  </p:childTnLst>
                                </p:cTn>
                              </p:par>
                              <p:par>
                                <p:cTn id="45" presetID="1" presetClass="exit" presetSubtype="0" fill="hold" grpId="1" nodeType="withEffect">
                                  <p:stCondLst>
                                    <p:cond delay="1250"/>
                                  </p:stCondLst>
                                  <p:childTnLst>
                                    <p:set>
                                      <p:cBhvr>
                                        <p:cTn id="46" dur="1" fill="hold">
                                          <p:stCondLst>
                                            <p:cond delay="0"/>
                                          </p:stCondLst>
                                        </p:cTn>
                                        <p:tgtEl>
                                          <p:spTgt spid="15">
                                            <p:bg/>
                                          </p:spTgt>
                                        </p:tgtEl>
                                        <p:attrNameLst>
                                          <p:attrName>style.visibility</p:attrName>
                                        </p:attrNameLst>
                                      </p:cBhvr>
                                      <p:to>
                                        <p:strVal val="hidden"/>
                                      </p:to>
                                    </p:set>
                                  </p:childTnLst>
                                </p:cTn>
                              </p:par>
                            </p:childTnLst>
                          </p:cTn>
                        </p:par>
                        <p:par>
                          <p:cTn id="47" fill="hold">
                            <p:stCondLst>
                              <p:cond delay="12250"/>
                            </p:stCondLst>
                            <p:childTnLst>
                              <p:par>
                                <p:cTn id="48" presetID="1" presetClass="entr" presetSubtype="0" fill="hold" grpId="0" nodeType="afterEffect">
                                  <p:stCondLst>
                                    <p:cond delay="0"/>
                                  </p:stCondLst>
                                  <p:childTnLst>
                                    <p:set>
                                      <p:cBhvr>
                                        <p:cTn id="49" dur="1" fill="hold">
                                          <p:stCondLst>
                                            <p:cond delay="0"/>
                                          </p:stCondLst>
                                        </p:cTn>
                                        <p:tgtEl>
                                          <p:spTgt spid="9"/>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11"/>
                                        </p:tgtEl>
                                        <p:attrNameLst>
                                          <p:attrName>style.visibility</p:attrName>
                                        </p:attrNameLst>
                                      </p:cBhvr>
                                      <p:to>
                                        <p:strVal val="visible"/>
                                      </p:to>
                                    </p:set>
                                  </p:childTnLst>
                                </p:cTn>
                              </p:par>
                            </p:childTnLst>
                          </p:cTn>
                        </p:par>
                        <p:par>
                          <p:cTn id="54" fill="hold">
                            <p:stCondLst>
                              <p:cond delay="12250"/>
                            </p:stCondLst>
                            <p:childTnLst>
                              <p:par>
                                <p:cTn id="55" presetID="1" presetClass="exit" presetSubtype="0" fill="hold" grpId="2" nodeType="afterEffect">
                                  <p:stCondLst>
                                    <p:cond delay="0"/>
                                  </p:stCondLst>
                                  <p:childTnLst>
                                    <p:set>
                                      <p:cBhvr>
                                        <p:cTn id="56"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P spid="13" grpId="0" animBg="1"/>
      <p:bldP spid="13" grpId="1" animBg="1"/>
      <p:bldP spid="14" grpId="0" animBg="1"/>
      <p:bldP spid="14" grpId="1" uiExpand="1" build="allAtOnce" animBg="1"/>
      <p:bldP spid="16" grpId="0" animBg="1"/>
      <p:bldP spid="16" grpId="1" animBg="1"/>
      <p:bldP spid="15" grpId="0" animBg="1"/>
      <p:bldP spid="15" grpId="1" build="allAtOnce" animBg="1"/>
      <p:bldP spid="20" grpId="0" animBg="1"/>
      <p:bldP spid="20" grpId="1" animBg="1"/>
      <p:bldP spid="12" grpId="0" animBg="1"/>
      <p:bldP spid="12" grpId="1" animBg="1"/>
      <p:bldP spid="12" grpId="2" animBg="1"/>
      <p:bldP spid="12" grpId="3"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elle 1">
            <a:extLst>
              <a:ext uri="{FF2B5EF4-FFF2-40B4-BE49-F238E27FC236}">
                <a16:creationId xmlns:a16="http://schemas.microsoft.com/office/drawing/2014/main" id="{6805C21C-8BF4-289D-1ED9-17795C9BC9E8}"/>
              </a:ext>
            </a:extLst>
          </p:cNvPr>
          <p:cNvGraphicFramePr>
            <a:graphicFrameLocks noGrp="1"/>
          </p:cNvGraphicFramePr>
          <p:nvPr/>
        </p:nvGraphicFramePr>
        <p:xfrm>
          <a:off x="812472" y="846951"/>
          <a:ext cx="3883214" cy="1259672"/>
        </p:xfrm>
        <a:graphic>
          <a:graphicData uri="http://schemas.openxmlformats.org/drawingml/2006/table">
            <a:tbl>
              <a:tblPr firstRow="1">
                <a:tableStyleId>{073A0DAA-6AF3-43AB-8588-CEC1D06C72B9}</a:tableStyleId>
              </a:tblPr>
              <a:tblGrid>
                <a:gridCol w="1833227">
                  <a:extLst>
                    <a:ext uri="{9D8B030D-6E8A-4147-A177-3AD203B41FA5}">
                      <a16:colId xmlns:a16="http://schemas.microsoft.com/office/drawing/2014/main" val="3180942686"/>
                    </a:ext>
                  </a:extLst>
                </a:gridCol>
                <a:gridCol w="864963">
                  <a:extLst>
                    <a:ext uri="{9D8B030D-6E8A-4147-A177-3AD203B41FA5}">
                      <a16:colId xmlns:a16="http://schemas.microsoft.com/office/drawing/2014/main" val="3639786865"/>
                    </a:ext>
                  </a:extLst>
                </a:gridCol>
                <a:gridCol w="1185024">
                  <a:extLst>
                    <a:ext uri="{9D8B030D-6E8A-4147-A177-3AD203B41FA5}">
                      <a16:colId xmlns:a16="http://schemas.microsoft.com/office/drawing/2014/main" val="3632204526"/>
                    </a:ext>
                  </a:extLst>
                </a:gridCol>
              </a:tblGrid>
              <a:tr h="314918">
                <a:tc>
                  <a:txBody>
                    <a:bodyPr/>
                    <a:lstStyle/>
                    <a:p>
                      <a:r>
                        <a:rPr lang="de-AT" sz="1400" dirty="0">
                          <a:solidFill>
                            <a:schemeClr val="tx1"/>
                          </a:solidFill>
                        </a:rPr>
                        <a:t>Meine Konten</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err="1">
                          <a:solidFill>
                            <a:schemeClr val="tx1"/>
                          </a:solidFill>
                        </a:rPr>
                        <a:t>Key</a:t>
                      </a:r>
                      <a:r>
                        <a:rPr lang="de-AT" sz="1400" baseline="-25000" dirty="0" err="1">
                          <a:solidFill>
                            <a:schemeClr val="tx1"/>
                          </a:solidFill>
                        </a:rPr>
                        <a:t>priv</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Kontostand</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1764635"/>
                  </a:ext>
                </a:extLst>
              </a:tr>
              <a:tr h="314918">
                <a:tc>
                  <a:txBody>
                    <a:bodyPr/>
                    <a:lstStyle/>
                    <a:p>
                      <a:r>
                        <a:rPr lang="de-AT" sz="1400" dirty="0"/>
                        <a:t>K1: e=71, n=629</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d=503</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123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2826436"/>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t>K2: e=61, n=629</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r>
                        <a:rPr lang="de-AT" sz="1400" dirty="0">
                          <a:solidFill>
                            <a:schemeClr val="tx1"/>
                          </a:solidFill>
                        </a:rPr>
                        <a:t>d=85</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r"/>
                      <a:r>
                        <a:rPr lang="de-AT" sz="1400" dirty="0">
                          <a:solidFill>
                            <a:schemeClr val="tx1"/>
                          </a:solidFill>
                        </a:rPr>
                        <a:t>539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007193103"/>
                  </a:ext>
                </a:extLst>
              </a:tr>
              <a:tr h="314918">
                <a:tc>
                  <a:txBody>
                    <a:bodyPr/>
                    <a:lstStyle/>
                    <a:p>
                      <a:r>
                        <a:rPr lang="de-AT" sz="1400" dirty="0"/>
                        <a:t>K3: e=41, n=629</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d=281</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928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2447950"/>
                  </a:ext>
                </a:extLst>
              </a:tr>
            </a:tbl>
          </a:graphicData>
        </a:graphic>
      </p:graphicFrame>
      <p:sp>
        <p:nvSpPr>
          <p:cNvPr id="3" name="Rechteck 2">
            <a:extLst>
              <a:ext uri="{FF2B5EF4-FFF2-40B4-BE49-F238E27FC236}">
                <a16:creationId xmlns:a16="http://schemas.microsoft.com/office/drawing/2014/main" id="{9F29BE38-EC4A-49B6-A75B-3EB09DD18F24}"/>
              </a:ext>
            </a:extLst>
          </p:cNvPr>
          <p:cNvSpPr/>
          <p:nvPr/>
        </p:nvSpPr>
        <p:spPr>
          <a:xfrm>
            <a:off x="9487979" y="302954"/>
            <a:ext cx="2263253" cy="632473"/>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de-AT" sz="1799" dirty="0"/>
              <a:t>Erstelle Transaktion</a:t>
            </a:r>
          </a:p>
        </p:txBody>
      </p:sp>
      <p:sp>
        <p:nvSpPr>
          <p:cNvPr id="5" name="Rechteck 4">
            <a:extLst>
              <a:ext uri="{FF2B5EF4-FFF2-40B4-BE49-F238E27FC236}">
                <a16:creationId xmlns:a16="http://schemas.microsoft.com/office/drawing/2014/main" id="{813DCE95-2CB4-E3E7-2F46-325D67F0EE46}"/>
              </a:ext>
            </a:extLst>
          </p:cNvPr>
          <p:cNvSpPr/>
          <p:nvPr/>
        </p:nvSpPr>
        <p:spPr>
          <a:xfrm>
            <a:off x="7397166" y="1547588"/>
            <a:ext cx="3640913" cy="485243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dirty="0"/>
              <a:t>Gib die erforderlichen Daten ein:</a:t>
            </a:r>
          </a:p>
          <a:p>
            <a:pPr algn="ctr"/>
            <a:endParaRPr lang="de-AT" sz="1200" dirty="0"/>
          </a:p>
          <a:p>
            <a:pPr algn="ctr"/>
            <a:r>
              <a:rPr lang="de-AT" sz="1799" dirty="0"/>
              <a:t>Konto Auftraggeber:</a:t>
            </a:r>
          </a:p>
          <a:p>
            <a:pPr algn="ctr"/>
            <a:endParaRPr lang="de-AT" sz="1799" dirty="0"/>
          </a:p>
          <a:p>
            <a:pPr algn="ctr"/>
            <a:endParaRPr lang="de-AT" sz="1799" dirty="0"/>
          </a:p>
          <a:p>
            <a:pPr algn="ctr"/>
            <a:endParaRPr lang="de-AT" sz="900" dirty="0"/>
          </a:p>
          <a:p>
            <a:pPr algn="ctr"/>
            <a:r>
              <a:rPr lang="de-AT" sz="1799" dirty="0"/>
              <a:t>Konto Empfänger:</a:t>
            </a:r>
          </a:p>
          <a:p>
            <a:pPr algn="ctr"/>
            <a:endParaRPr lang="de-AT" sz="1050" dirty="0"/>
          </a:p>
          <a:p>
            <a:r>
              <a:rPr lang="de-AT" sz="1799" dirty="0"/>
              <a:t>                    e =                 n =</a:t>
            </a:r>
          </a:p>
          <a:p>
            <a:endParaRPr lang="de-AT" sz="1200" dirty="0"/>
          </a:p>
          <a:p>
            <a:endParaRPr lang="de-AT" sz="900" dirty="0"/>
          </a:p>
          <a:p>
            <a:pPr algn="ctr"/>
            <a:r>
              <a:rPr lang="de-AT" sz="1799" dirty="0"/>
              <a:t>Zu überweisender Betrag:</a:t>
            </a:r>
          </a:p>
          <a:p>
            <a:endParaRPr lang="de-AT" sz="1200" dirty="0"/>
          </a:p>
          <a:p>
            <a:r>
              <a:rPr lang="de-AT" sz="1799" dirty="0"/>
              <a:t>                                                         </a:t>
            </a:r>
            <a:r>
              <a:rPr lang="de-AT" sz="1799" dirty="0" err="1"/>
              <a:t>SiC</a:t>
            </a:r>
            <a:endParaRPr lang="de-AT" sz="1799" dirty="0"/>
          </a:p>
          <a:p>
            <a:endParaRPr lang="de-AT" sz="1799" dirty="0"/>
          </a:p>
          <a:p>
            <a:r>
              <a:rPr lang="de-AT" sz="1799" dirty="0"/>
              <a:t>           Gebühr:                             </a:t>
            </a:r>
            <a:r>
              <a:rPr lang="de-AT" sz="1799" dirty="0" err="1"/>
              <a:t>SiC</a:t>
            </a:r>
            <a:endParaRPr lang="de-AT" sz="1799" dirty="0"/>
          </a:p>
          <a:p>
            <a:endParaRPr lang="de-AT" sz="1799" dirty="0"/>
          </a:p>
          <a:p>
            <a:endParaRPr lang="de-AT" sz="1799" dirty="0"/>
          </a:p>
          <a:p>
            <a:endParaRPr lang="de-AT" sz="1799" dirty="0"/>
          </a:p>
        </p:txBody>
      </p:sp>
      <p:sp>
        <p:nvSpPr>
          <p:cNvPr id="6" name="Rechteck 5">
            <a:extLst>
              <a:ext uri="{FF2B5EF4-FFF2-40B4-BE49-F238E27FC236}">
                <a16:creationId xmlns:a16="http://schemas.microsoft.com/office/drawing/2014/main" id="{E01AF5C7-2CAA-C8F0-2EFB-E2DBAA131221}"/>
              </a:ext>
            </a:extLst>
          </p:cNvPr>
          <p:cNvSpPr/>
          <p:nvPr/>
        </p:nvSpPr>
        <p:spPr>
          <a:xfrm>
            <a:off x="7795277" y="2467667"/>
            <a:ext cx="2528317"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K2: e=61, n=629</a:t>
            </a:r>
          </a:p>
        </p:txBody>
      </p:sp>
      <p:sp>
        <p:nvSpPr>
          <p:cNvPr id="7" name="Rechteck 6">
            <a:extLst>
              <a:ext uri="{FF2B5EF4-FFF2-40B4-BE49-F238E27FC236}">
                <a16:creationId xmlns:a16="http://schemas.microsoft.com/office/drawing/2014/main" id="{7C1F30BE-3B59-F07F-7B4E-07458EF8D3D4}"/>
              </a:ext>
            </a:extLst>
          </p:cNvPr>
          <p:cNvSpPr/>
          <p:nvPr/>
        </p:nvSpPr>
        <p:spPr>
          <a:xfrm>
            <a:off x="7972808" y="4539030"/>
            <a:ext cx="204898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100</a:t>
            </a:r>
          </a:p>
        </p:txBody>
      </p:sp>
      <p:sp>
        <p:nvSpPr>
          <p:cNvPr id="10" name="Rechteck 9">
            <a:extLst>
              <a:ext uri="{FF2B5EF4-FFF2-40B4-BE49-F238E27FC236}">
                <a16:creationId xmlns:a16="http://schemas.microsoft.com/office/drawing/2014/main" id="{5B074FA6-6C61-2394-9015-7022A7A01CF7}"/>
              </a:ext>
            </a:extLst>
          </p:cNvPr>
          <p:cNvSpPr/>
          <p:nvPr/>
        </p:nvSpPr>
        <p:spPr>
          <a:xfrm>
            <a:off x="8398010" y="5810091"/>
            <a:ext cx="2457873" cy="43188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de-AT" sz="1799" dirty="0"/>
              <a:t>Transaktion bestätigen</a:t>
            </a:r>
          </a:p>
        </p:txBody>
      </p:sp>
      <p:graphicFrame>
        <p:nvGraphicFramePr>
          <p:cNvPr id="9" name="Tabelle 8">
            <a:extLst>
              <a:ext uri="{FF2B5EF4-FFF2-40B4-BE49-F238E27FC236}">
                <a16:creationId xmlns:a16="http://schemas.microsoft.com/office/drawing/2014/main" id="{A6579255-32F3-C1DD-2A6B-B5F4B74E1133}"/>
              </a:ext>
            </a:extLst>
          </p:cNvPr>
          <p:cNvGraphicFramePr>
            <a:graphicFrameLocks noGrp="1"/>
          </p:cNvGraphicFramePr>
          <p:nvPr/>
        </p:nvGraphicFramePr>
        <p:xfrm>
          <a:off x="812472" y="2450937"/>
          <a:ext cx="2611376" cy="2834262"/>
        </p:xfrm>
        <a:graphic>
          <a:graphicData uri="http://schemas.openxmlformats.org/drawingml/2006/table">
            <a:tbl>
              <a:tblPr firstRow="1">
                <a:tableStyleId>{073A0DAA-6AF3-43AB-8588-CEC1D06C72B9}</a:tableStyleId>
              </a:tblPr>
              <a:tblGrid>
                <a:gridCol w="1475772">
                  <a:extLst>
                    <a:ext uri="{9D8B030D-6E8A-4147-A177-3AD203B41FA5}">
                      <a16:colId xmlns:a16="http://schemas.microsoft.com/office/drawing/2014/main" val="3180942686"/>
                    </a:ext>
                  </a:extLst>
                </a:gridCol>
                <a:gridCol w="1135604">
                  <a:extLst>
                    <a:ext uri="{9D8B030D-6E8A-4147-A177-3AD203B41FA5}">
                      <a16:colId xmlns:a16="http://schemas.microsoft.com/office/drawing/2014/main" val="3632204526"/>
                    </a:ext>
                  </a:extLst>
                </a:gridCol>
              </a:tblGrid>
              <a:tr h="314918">
                <a:tc>
                  <a:txBody>
                    <a:bodyPr/>
                    <a:lstStyle/>
                    <a:p>
                      <a:r>
                        <a:rPr lang="de-AT" sz="1400" dirty="0">
                          <a:solidFill>
                            <a:schemeClr val="tx1"/>
                          </a:solidFill>
                        </a:rPr>
                        <a:t>Fremde Konten</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Kontostand</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1764635"/>
                  </a:ext>
                </a:extLst>
              </a:tr>
              <a:tr h="314918">
                <a:tc>
                  <a:txBody>
                    <a:bodyPr/>
                    <a:lstStyle/>
                    <a:p>
                      <a:r>
                        <a:rPr lang="de-AT" sz="1400" dirty="0"/>
                        <a:t>e=71, n=323</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348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2826436"/>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t>e=61, n=323</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934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7193103"/>
                  </a:ext>
                </a:extLst>
              </a:tr>
              <a:tr h="314918">
                <a:tc>
                  <a:txBody>
                    <a:bodyPr/>
                    <a:lstStyle/>
                    <a:p>
                      <a:r>
                        <a:rPr lang="de-AT" sz="1400" dirty="0"/>
                        <a:t>e=71, n=391</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238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2447950"/>
                  </a:ext>
                </a:extLst>
              </a:tr>
              <a:tr h="314918">
                <a:tc>
                  <a:txBody>
                    <a:bodyPr/>
                    <a:lstStyle/>
                    <a:p>
                      <a:r>
                        <a:rPr lang="de-AT" sz="1400" dirty="0">
                          <a:solidFill>
                            <a:schemeClr val="tx1"/>
                          </a:solidFill>
                        </a:rPr>
                        <a:t>e=71, n=437</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652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890985"/>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n=437</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284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014313"/>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e=51, n=437</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24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8620198"/>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e=71, n=299</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113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84891835"/>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n=299</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887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4410858"/>
                  </a:ext>
                </a:extLst>
              </a:tr>
            </a:tbl>
          </a:graphicData>
        </a:graphic>
      </p:graphicFrame>
      <p:graphicFrame>
        <p:nvGraphicFramePr>
          <p:cNvPr id="14" name="Tabelle 13">
            <a:extLst>
              <a:ext uri="{FF2B5EF4-FFF2-40B4-BE49-F238E27FC236}">
                <a16:creationId xmlns:a16="http://schemas.microsoft.com/office/drawing/2014/main" id="{55F19584-4472-1465-7211-C5209BAC5AD9}"/>
              </a:ext>
            </a:extLst>
          </p:cNvPr>
          <p:cNvGraphicFramePr>
            <a:graphicFrameLocks noGrp="1"/>
          </p:cNvGraphicFramePr>
          <p:nvPr/>
        </p:nvGraphicFramePr>
        <p:xfrm>
          <a:off x="3684445" y="2450937"/>
          <a:ext cx="2611376" cy="2834262"/>
        </p:xfrm>
        <a:graphic>
          <a:graphicData uri="http://schemas.openxmlformats.org/drawingml/2006/table">
            <a:tbl>
              <a:tblPr firstRow="1">
                <a:tableStyleId>{073A0DAA-6AF3-43AB-8588-CEC1D06C72B9}</a:tableStyleId>
              </a:tblPr>
              <a:tblGrid>
                <a:gridCol w="1475772">
                  <a:extLst>
                    <a:ext uri="{9D8B030D-6E8A-4147-A177-3AD203B41FA5}">
                      <a16:colId xmlns:a16="http://schemas.microsoft.com/office/drawing/2014/main" val="3180942686"/>
                    </a:ext>
                  </a:extLst>
                </a:gridCol>
                <a:gridCol w="1135604">
                  <a:extLst>
                    <a:ext uri="{9D8B030D-6E8A-4147-A177-3AD203B41FA5}">
                      <a16:colId xmlns:a16="http://schemas.microsoft.com/office/drawing/2014/main" val="3632204526"/>
                    </a:ext>
                  </a:extLst>
                </a:gridCol>
              </a:tblGrid>
              <a:tr h="314918">
                <a:tc>
                  <a:txBody>
                    <a:bodyPr/>
                    <a:lstStyle/>
                    <a:p>
                      <a:r>
                        <a:rPr lang="de-AT" sz="1400" dirty="0">
                          <a:solidFill>
                            <a:schemeClr val="tx1"/>
                          </a:solidFill>
                        </a:rPr>
                        <a:t>Fremde Konten</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Kontostand</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1764635"/>
                  </a:ext>
                </a:extLst>
              </a:tr>
              <a:tr h="314918">
                <a:tc>
                  <a:txBody>
                    <a:bodyPr/>
                    <a:lstStyle/>
                    <a:p>
                      <a:r>
                        <a:rPr lang="de-AT" sz="1400" dirty="0"/>
                        <a:t>e=71, n=493</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827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2826436"/>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t>e=61, n=377</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324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7193103"/>
                  </a:ext>
                </a:extLst>
              </a:tr>
              <a:tr h="314918">
                <a:tc>
                  <a:txBody>
                    <a:bodyPr/>
                    <a:lstStyle/>
                    <a:p>
                      <a:r>
                        <a:rPr lang="de-AT" sz="1400" dirty="0"/>
                        <a:t>e=31, n=377</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77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2447950"/>
                  </a:ext>
                </a:extLst>
              </a:tr>
              <a:tr h="314918">
                <a:tc>
                  <a:txBody>
                    <a:bodyPr/>
                    <a:lstStyle/>
                    <a:p>
                      <a:r>
                        <a:rPr lang="de-AT" sz="1400" dirty="0">
                          <a:solidFill>
                            <a:schemeClr val="tx1"/>
                          </a:solidFill>
                        </a:rPr>
                        <a:t>e=37, n=377</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r"/>
                      <a:r>
                        <a:rPr lang="de-AT" sz="1400" dirty="0">
                          <a:solidFill>
                            <a:schemeClr val="tx1"/>
                          </a:solidFill>
                        </a:rPr>
                        <a:t>469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20890985"/>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n=403</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984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014313"/>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n=899</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724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8620198"/>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e=71, n=713</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143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84891835"/>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n=713</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12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4410858"/>
                  </a:ext>
                </a:extLst>
              </a:tr>
            </a:tbl>
          </a:graphicData>
        </a:graphic>
      </p:graphicFrame>
      <p:sp>
        <p:nvSpPr>
          <p:cNvPr id="15" name="Rechteck 14">
            <a:extLst>
              <a:ext uri="{FF2B5EF4-FFF2-40B4-BE49-F238E27FC236}">
                <a16:creationId xmlns:a16="http://schemas.microsoft.com/office/drawing/2014/main" id="{B0984BF0-B8A8-D9A1-30C8-0489CFC89B13}"/>
              </a:ext>
            </a:extLst>
          </p:cNvPr>
          <p:cNvSpPr/>
          <p:nvPr/>
        </p:nvSpPr>
        <p:spPr>
          <a:xfrm>
            <a:off x="8743064" y="3499063"/>
            <a:ext cx="63274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37</a:t>
            </a:r>
          </a:p>
        </p:txBody>
      </p:sp>
      <p:sp>
        <p:nvSpPr>
          <p:cNvPr id="16" name="Rechteck 15">
            <a:extLst>
              <a:ext uri="{FF2B5EF4-FFF2-40B4-BE49-F238E27FC236}">
                <a16:creationId xmlns:a16="http://schemas.microsoft.com/office/drawing/2014/main" id="{1D6FA3E7-EC4B-3C11-148B-7643422EA25B}"/>
              </a:ext>
            </a:extLst>
          </p:cNvPr>
          <p:cNvSpPr/>
          <p:nvPr/>
        </p:nvSpPr>
        <p:spPr>
          <a:xfrm>
            <a:off x="9844409" y="3499063"/>
            <a:ext cx="63274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377</a:t>
            </a:r>
          </a:p>
        </p:txBody>
      </p:sp>
      <p:sp>
        <p:nvSpPr>
          <p:cNvPr id="18" name="Rechteck 17">
            <a:extLst>
              <a:ext uri="{FF2B5EF4-FFF2-40B4-BE49-F238E27FC236}">
                <a16:creationId xmlns:a16="http://schemas.microsoft.com/office/drawing/2014/main" id="{129BA24E-22F1-10C5-02EB-6CF75991DB65}"/>
              </a:ext>
            </a:extLst>
          </p:cNvPr>
          <p:cNvSpPr/>
          <p:nvPr/>
        </p:nvSpPr>
        <p:spPr>
          <a:xfrm>
            <a:off x="10323594" y="2467667"/>
            <a:ext cx="407872"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de-AT" sz="1799" i="1" dirty="0"/>
          </a:p>
        </p:txBody>
      </p:sp>
      <p:sp>
        <p:nvSpPr>
          <p:cNvPr id="19" name="Gleichschenkliges Dreieck 18">
            <a:extLst>
              <a:ext uri="{FF2B5EF4-FFF2-40B4-BE49-F238E27FC236}">
                <a16:creationId xmlns:a16="http://schemas.microsoft.com/office/drawing/2014/main" id="{C7E90EF4-D91A-59DB-9521-F2BE779BB554}"/>
              </a:ext>
            </a:extLst>
          </p:cNvPr>
          <p:cNvSpPr/>
          <p:nvPr/>
        </p:nvSpPr>
        <p:spPr>
          <a:xfrm flipV="1">
            <a:off x="10439400" y="2618459"/>
            <a:ext cx="179953" cy="89977"/>
          </a:xfrm>
          <a:prstGeom prst="triangl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AT" sz="1799"/>
          </a:p>
        </p:txBody>
      </p:sp>
      <p:sp>
        <p:nvSpPr>
          <p:cNvPr id="20" name="Rechteck 19">
            <a:extLst>
              <a:ext uri="{FF2B5EF4-FFF2-40B4-BE49-F238E27FC236}">
                <a16:creationId xmlns:a16="http://schemas.microsoft.com/office/drawing/2014/main" id="{0BCDE849-F5F2-9350-7072-B0557DCBBF86}"/>
              </a:ext>
            </a:extLst>
          </p:cNvPr>
          <p:cNvSpPr/>
          <p:nvPr/>
        </p:nvSpPr>
        <p:spPr>
          <a:xfrm>
            <a:off x="9079160" y="5083844"/>
            <a:ext cx="942631"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3</a:t>
            </a:r>
          </a:p>
        </p:txBody>
      </p:sp>
      <p:sp>
        <p:nvSpPr>
          <p:cNvPr id="22" name="Rechteck 21">
            <a:extLst>
              <a:ext uri="{FF2B5EF4-FFF2-40B4-BE49-F238E27FC236}">
                <a16:creationId xmlns:a16="http://schemas.microsoft.com/office/drawing/2014/main" id="{68DC515B-DBAE-D32C-5845-CBB3A4930A14}"/>
              </a:ext>
            </a:extLst>
          </p:cNvPr>
          <p:cNvSpPr/>
          <p:nvPr/>
        </p:nvSpPr>
        <p:spPr>
          <a:xfrm>
            <a:off x="7795277" y="2855723"/>
            <a:ext cx="2528317" cy="10970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AT" sz="1799"/>
          </a:p>
        </p:txBody>
      </p:sp>
      <p:graphicFrame>
        <p:nvGraphicFramePr>
          <p:cNvPr id="21" name="Tabelle 20">
            <a:extLst>
              <a:ext uri="{FF2B5EF4-FFF2-40B4-BE49-F238E27FC236}">
                <a16:creationId xmlns:a16="http://schemas.microsoft.com/office/drawing/2014/main" id="{BBB49C8E-02F8-7BAC-007E-0A9994E70E13}"/>
              </a:ext>
            </a:extLst>
          </p:cNvPr>
          <p:cNvGraphicFramePr>
            <a:graphicFrameLocks noGrp="1"/>
          </p:cNvGraphicFramePr>
          <p:nvPr/>
        </p:nvGraphicFramePr>
        <p:xfrm>
          <a:off x="7795277" y="2861576"/>
          <a:ext cx="2528317" cy="1112229"/>
        </p:xfrm>
        <a:graphic>
          <a:graphicData uri="http://schemas.openxmlformats.org/drawingml/2006/table">
            <a:tbl>
              <a:tblPr bandRow="1">
                <a:tableStyleId>{5C22544A-7EE6-4342-B048-85BDC9FD1C3A}</a:tableStyleId>
              </a:tblPr>
              <a:tblGrid>
                <a:gridCol w="2528317">
                  <a:extLst>
                    <a:ext uri="{9D8B030D-6E8A-4147-A177-3AD203B41FA5}">
                      <a16:colId xmlns:a16="http://schemas.microsoft.com/office/drawing/2014/main" val="3866310237"/>
                    </a:ext>
                  </a:extLst>
                </a:gridCol>
              </a:tblGrid>
              <a:tr h="370743">
                <a:tc>
                  <a:txBody>
                    <a:bodyPr/>
                    <a:lstStyle/>
                    <a:p>
                      <a:pPr algn="ctr"/>
                      <a:r>
                        <a:rPr lang="de-AT" sz="1800" i="1" dirty="0"/>
                        <a:t>K1: e=71, n=629</a:t>
                      </a:r>
                      <a:endParaRPr lang="de-AT" sz="1800" i="1"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5173716"/>
                  </a:ext>
                </a:extLst>
              </a:tr>
              <a:tr h="3707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AT" sz="1800" i="1" dirty="0"/>
                        <a:t>K2: e=61, n=629</a:t>
                      </a:r>
                      <a:endParaRPr lang="de-AT" sz="1800" i="1"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1835493"/>
                  </a:ext>
                </a:extLst>
              </a:tr>
              <a:tr h="370743">
                <a:tc>
                  <a:txBody>
                    <a:bodyPr/>
                    <a:lstStyle/>
                    <a:p>
                      <a:pPr algn="ctr"/>
                      <a:r>
                        <a:rPr lang="de-AT" sz="1800" i="1" dirty="0"/>
                        <a:t>K3: e=41, n=629</a:t>
                      </a:r>
                      <a:endParaRPr lang="de-AT" sz="1800" i="1"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52230166"/>
                  </a:ext>
                </a:extLst>
              </a:tr>
            </a:tbl>
          </a:graphicData>
        </a:graphic>
      </p:graphicFrame>
      <p:sp>
        <p:nvSpPr>
          <p:cNvPr id="4" name="Freihandform: Form 3">
            <a:extLst>
              <a:ext uri="{FF2B5EF4-FFF2-40B4-BE49-F238E27FC236}">
                <a16:creationId xmlns:a16="http://schemas.microsoft.com/office/drawing/2014/main" id="{5648E5C5-2D9A-C683-35B3-55D19C58B319}"/>
              </a:ext>
            </a:extLst>
          </p:cNvPr>
          <p:cNvSpPr/>
          <p:nvPr/>
        </p:nvSpPr>
        <p:spPr>
          <a:xfrm>
            <a:off x="11218570" y="6009175"/>
            <a:ext cx="532662" cy="539859"/>
          </a:xfrm>
          <a:custGeom>
            <a:avLst/>
            <a:gdLst>
              <a:gd name="connsiteX0" fmla="*/ 0 w 1573619"/>
              <a:gd name="connsiteY0" fmla="*/ 0 h 1594883"/>
              <a:gd name="connsiteX1" fmla="*/ 526312 w 1573619"/>
              <a:gd name="connsiteY1" fmla="*/ 1557669 h 1594883"/>
              <a:gd name="connsiteX2" fmla="*/ 754912 w 1573619"/>
              <a:gd name="connsiteY2" fmla="*/ 978195 h 1594883"/>
              <a:gd name="connsiteX3" fmla="*/ 1360968 w 1573619"/>
              <a:gd name="connsiteY3" fmla="*/ 1594883 h 1594883"/>
              <a:gd name="connsiteX4" fmla="*/ 1573619 w 1573619"/>
              <a:gd name="connsiteY4" fmla="*/ 1355651 h 1594883"/>
              <a:gd name="connsiteX5" fmla="*/ 962247 w 1573619"/>
              <a:gd name="connsiteY5" fmla="*/ 770860 h 1594883"/>
              <a:gd name="connsiteX6" fmla="*/ 1552354 w 1573619"/>
              <a:gd name="connsiteY6" fmla="*/ 536944 h 1594883"/>
              <a:gd name="connsiteX7" fmla="*/ 0 w 1573619"/>
              <a:gd name="connsiteY7" fmla="*/ 0 h 1594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3619" h="1594883">
                <a:moveTo>
                  <a:pt x="0" y="0"/>
                </a:moveTo>
                <a:lnTo>
                  <a:pt x="526312" y="1557669"/>
                </a:lnTo>
                <a:lnTo>
                  <a:pt x="754912" y="978195"/>
                </a:lnTo>
                <a:lnTo>
                  <a:pt x="1360968" y="1594883"/>
                </a:lnTo>
                <a:lnTo>
                  <a:pt x="1573619" y="1355651"/>
                </a:lnTo>
                <a:lnTo>
                  <a:pt x="962247" y="770860"/>
                </a:lnTo>
                <a:lnTo>
                  <a:pt x="1552354" y="536944"/>
                </a:lnTo>
                <a:lnTo>
                  <a:pt x="0" y="0"/>
                </a:lnTo>
                <a:close/>
              </a:path>
            </a:pathLst>
          </a:cu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AT" sz="1799" dirty="0"/>
          </a:p>
        </p:txBody>
      </p:sp>
    </p:spTree>
    <p:extLst>
      <p:ext uri="{BB962C8B-B14F-4D97-AF65-F5344CB8AC3E}">
        <p14:creationId xmlns:p14="http://schemas.microsoft.com/office/powerpoint/2010/main" val="3594962427"/>
      </p:ext>
    </p:extLst>
  </p:cSld>
  <p:clrMapOvr>
    <a:masterClrMapping/>
  </p:clrMapOvr>
  <mc:AlternateContent xmlns:mc="http://schemas.openxmlformats.org/markup-compatibility/2006" xmlns:p14="http://schemas.microsoft.com/office/powerpoint/2010/main">
    <mc:Choice Requires="p14">
      <p:transition spd="slow" p14:dur="2000" advTm="10000"/>
    </mc:Choice>
    <mc:Fallback xmlns="">
      <p:transition spd="slow"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7.40741E-7 L -0.04206 -0.76667 " pathEditMode="relative" rAng="0" ptsTypes="AA">
                                      <p:cBhvr>
                                        <p:cTn id="6" dur="2000" fill="hold"/>
                                        <p:tgtEl>
                                          <p:spTgt spid="4"/>
                                        </p:tgtEl>
                                        <p:attrNameLst>
                                          <p:attrName>ppt_x</p:attrName>
                                          <p:attrName>ppt_y</p:attrName>
                                        </p:attrNameLst>
                                      </p:cBhvr>
                                      <p:rCtr x="-2109" y="-38333"/>
                                    </p:animMotion>
                                  </p:childTnLst>
                                </p:cTn>
                              </p:par>
                            </p:childTnLst>
                          </p:cTn>
                        </p:par>
                        <p:par>
                          <p:cTn id="7" fill="hold">
                            <p:stCondLst>
                              <p:cond delay="2000"/>
                            </p:stCondLst>
                            <p:childTnLst>
                              <p:par>
                                <p:cTn id="8" presetID="1" presetClass="entr" presetSubtype="0"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par>
                          <p:cTn id="13" fill="hold">
                            <p:stCondLst>
                              <p:cond delay="2000"/>
                            </p:stCondLst>
                            <p:childTnLst>
                              <p:par>
                                <p:cTn id="14" presetID="1"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par>
                          <p:cTn id="19" fill="hold">
                            <p:stCondLst>
                              <p:cond delay="2000"/>
                            </p:stCondLst>
                            <p:childTnLst>
                              <p:par>
                                <p:cTn id="20" presetID="1" presetClass="entr" presetSubtype="0"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childTnLst>
                                </p:cTn>
                              </p:par>
                            </p:childTnLst>
                          </p:cTn>
                        </p:par>
                        <p:par>
                          <p:cTn id="22" fill="hold">
                            <p:stCondLst>
                              <p:cond delay="2000"/>
                            </p:stCondLst>
                            <p:childTnLst>
                              <p:par>
                                <p:cTn id="23" presetID="1" presetClass="entr" presetSubtype="0" fill="hold" grpId="0" nodeType="after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par>
                          <p:cTn id="25" fill="hold">
                            <p:stCondLst>
                              <p:cond delay="2000"/>
                            </p:stCondLst>
                            <p:childTnLst>
                              <p:par>
                                <p:cTn id="26" presetID="1"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childTnLst>
                                </p:cTn>
                              </p:par>
                            </p:childTnLst>
                          </p:cTn>
                        </p:par>
                        <p:par>
                          <p:cTn id="28" fill="hold">
                            <p:stCondLst>
                              <p:cond delay="2000"/>
                            </p:stCondLst>
                            <p:childTnLst>
                              <p:par>
                                <p:cTn id="29" presetID="1" presetClass="entr" presetSubtype="0" fill="hold" grpId="0" nodeType="after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par>
                          <p:cTn id="31" fill="hold">
                            <p:stCondLst>
                              <p:cond delay="2000"/>
                            </p:stCondLst>
                            <p:childTnLst>
                              <p:par>
                                <p:cTn id="32" presetID="1" presetClass="entr" presetSubtype="0"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childTnLst>
                                </p:cTn>
                              </p:par>
                            </p:childTnLst>
                          </p:cTn>
                        </p:par>
                        <p:par>
                          <p:cTn id="34" fill="hold">
                            <p:stCondLst>
                              <p:cond delay="2000"/>
                            </p:stCondLst>
                            <p:childTnLst>
                              <p:par>
                                <p:cTn id="35" presetID="42" presetClass="path" presetSubtype="0" accel="50000" decel="50000" fill="hold" grpId="1" nodeType="afterEffect">
                                  <p:stCondLst>
                                    <p:cond delay="750"/>
                                  </p:stCondLst>
                                  <p:childTnLst>
                                    <p:animMotion origin="layout" path="M -0.04206 -0.76666 L -0.05808 -0.49329 " pathEditMode="relative" rAng="0" ptsTypes="AA">
                                      <p:cBhvr>
                                        <p:cTn id="36" dur="1000" fill="hold"/>
                                        <p:tgtEl>
                                          <p:spTgt spid="4"/>
                                        </p:tgtEl>
                                        <p:attrNameLst>
                                          <p:attrName>ppt_x</p:attrName>
                                          <p:attrName>ppt_y</p:attrName>
                                        </p:attrNameLst>
                                      </p:cBhvr>
                                      <p:rCtr x="-1081" y="13704"/>
                                    </p:animMotion>
                                  </p:childTnLst>
                                </p:cTn>
                              </p:par>
                            </p:childTnLst>
                          </p:cTn>
                        </p:par>
                        <p:par>
                          <p:cTn id="37" fill="hold">
                            <p:stCondLst>
                              <p:cond delay="3750"/>
                            </p:stCondLst>
                            <p:childTnLst>
                              <p:par>
                                <p:cTn id="38" presetID="1" presetClass="entr" presetSubtype="0" fill="hold" nodeType="after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childTnLst>
                                </p:cTn>
                              </p:par>
                            </p:childTnLst>
                          </p:cTn>
                        </p:par>
                        <p:par>
                          <p:cTn id="42" fill="hold">
                            <p:stCondLst>
                              <p:cond delay="3750"/>
                            </p:stCondLst>
                            <p:childTnLst>
                              <p:par>
                                <p:cTn id="43" presetID="42" presetClass="path" presetSubtype="0" accel="50000" decel="50000" fill="hold" grpId="2" nodeType="afterEffect">
                                  <p:stCondLst>
                                    <p:cond delay="0"/>
                                  </p:stCondLst>
                                  <p:childTnLst>
                                    <p:animMotion origin="layout" path="M -0.05808 -0.49329 L -0.08268 -0.39213 " pathEditMode="relative" rAng="0" ptsTypes="AA">
                                      <p:cBhvr>
                                        <p:cTn id="44" dur="1000" fill="hold"/>
                                        <p:tgtEl>
                                          <p:spTgt spid="4"/>
                                        </p:tgtEl>
                                        <p:attrNameLst>
                                          <p:attrName>ppt_x</p:attrName>
                                          <p:attrName>ppt_y</p:attrName>
                                        </p:attrNameLst>
                                      </p:cBhvr>
                                      <p:rCtr x="-1237" y="5046"/>
                                    </p:animMotion>
                                  </p:childTnLst>
                                </p:cTn>
                              </p:par>
                            </p:childTnLst>
                          </p:cTn>
                        </p:par>
                        <p:par>
                          <p:cTn id="45" fill="hold">
                            <p:stCondLst>
                              <p:cond delay="4750"/>
                            </p:stCondLst>
                            <p:childTnLst>
                              <p:par>
                                <p:cTn id="46" presetID="1" presetClass="exit" presetSubtype="0" fill="hold" nodeType="afterEffect">
                                  <p:stCondLst>
                                    <p:cond delay="250"/>
                                  </p:stCondLst>
                                  <p:childTnLst>
                                    <p:set>
                                      <p:cBhvr>
                                        <p:cTn id="47" dur="1" fill="hold">
                                          <p:stCondLst>
                                            <p:cond delay="0"/>
                                          </p:stCondLst>
                                        </p:cTn>
                                        <p:tgtEl>
                                          <p:spTgt spid="21"/>
                                        </p:tgtEl>
                                        <p:attrNameLst>
                                          <p:attrName>style.visibility</p:attrName>
                                        </p:attrNameLst>
                                      </p:cBhvr>
                                      <p:to>
                                        <p:strVal val="hidden"/>
                                      </p:to>
                                    </p:set>
                                  </p:childTnLst>
                                </p:cTn>
                              </p:par>
                              <p:par>
                                <p:cTn id="48" presetID="1" presetClass="exit" presetSubtype="0" fill="hold" grpId="1" nodeType="withEffect">
                                  <p:stCondLst>
                                    <p:cond delay="250"/>
                                  </p:stCondLst>
                                  <p:childTnLst>
                                    <p:set>
                                      <p:cBhvr>
                                        <p:cTn id="49" dur="1" fill="hold">
                                          <p:stCondLst>
                                            <p:cond delay="0"/>
                                          </p:stCondLst>
                                        </p:cTn>
                                        <p:tgtEl>
                                          <p:spTgt spid="22"/>
                                        </p:tgtEl>
                                        <p:attrNameLst>
                                          <p:attrName>style.visibility</p:attrName>
                                        </p:attrNameLst>
                                      </p:cBhvr>
                                      <p:to>
                                        <p:strVal val="hidden"/>
                                      </p:to>
                                    </p:set>
                                  </p:childTnLst>
                                </p:cTn>
                              </p:par>
                            </p:childTnLst>
                          </p:cTn>
                        </p:par>
                        <p:par>
                          <p:cTn id="50" fill="hold">
                            <p:stCondLst>
                              <p:cond delay="5000"/>
                            </p:stCondLst>
                            <p:childTnLst>
                              <p:par>
                                <p:cTn id="51" presetID="1" presetClass="entr" presetSubtype="0" fill="hold" nodeType="afterEffect">
                                  <p:stCondLst>
                                    <p:cond delay="0"/>
                                  </p:stCondLst>
                                  <p:childTnLst>
                                    <p:set>
                                      <p:cBhvr>
                                        <p:cTn id="52" dur="1" fill="hold">
                                          <p:stCondLst>
                                            <p:cond delay="0"/>
                                          </p:stCondLst>
                                        </p:cTn>
                                        <p:tgtEl>
                                          <p:spTgt spid="6">
                                            <p:txEl>
                                              <p:pRg st="0" end="0"/>
                                            </p:txEl>
                                          </p:spTgt>
                                        </p:tgtEl>
                                        <p:attrNameLst>
                                          <p:attrName>style.visibility</p:attrName>
                                        </p:attrNameLst>
                                      </p:cBhvr>
                                      <p:to>
                                        <p:strVal val="visible"/>
                                      </p:to>
                                    </p:set>
                                  </p:childTnLst>
                                </p:cTn>
                              </p:par>
                            </p:childTnLst>
                          </p:cTn>
                        </p:par>
                        <p:par>
                          <p:cTn id="53" fill="hold">
                            <p:stCondLst>
                              <p:cond delay="5000"/>
                            </p:stCondLst>
                            <p:childTnLst>
                              <p:par>
                                <p:cTn id="54" presetID="22" presetClass="entr" presetSubtype="8" fill="hold" nodeType="afterEffect">
                                  <p:stCondLst>
                                    <p:cond delay="500"/>
                                  </p:stCondLst>
                                  <p:childTnLst>
                                    <p:set>
                                      <p:cBhvr>
                                        <p:cTn id="55" dur="1" fill="hold">
                                          <p:stCondLst>
                                            <p:cond delay="0"/>
                                          </p:stCondLst>
                                        </p:cTn>
                                        <p:tgtEl>
                                          <p:spTgt spid="15">
                                            <p:txEl>
                                              <p:pRg st="0" end="0"/>
                                            </p:txEl>
                                          </p:spTgt>
                                        </p:tgtEl>
                                        <p:attrNameLst>
                                          <p:attrName>style.visibility</p:attrName>
                                        </p:attrNameLst>
                                      </p:cBhvr>
                                      <p:to>
                                        <p:strVal val="visible"/>
                                      </p:to>
                                    </p:set>
                                    <p:animEffect transition="in" filter="wipe(left)">
                                      <p:cBhvr>
                                        <p:cTn id="56" dur="500"/>
                                        <p:tgtEl>
                                          <p:spTgt spid="15">
                                            <p:txEl>
                                              <p:pRg st="0" end="0"/>
                                            </p:txEl>
                                          </p:spTgt>
                                        </p:tgtEl>
                                      </p:cBhvr>
                                    </p:animEffect>
                                  </p:childTnLst>
                                </p:cTn>
                              </p:par>
                            </p:childTnLst>
                          </p:cTn>
                        </p:par>
                        <p:par>
                          <p:cTn id="57" fill="hold">
                            <p:stCondLst>
                              <p:cond delay="6000"/>
                            </p:stCondLst>
                            <p:childTnLst>
                              <p:par>
                                <p:cTn id="58" presetID="22" presetClass="entr" presetSubtype="8" fill="hold" nodeType="afterEffect">
                                  <p:stCondLst>
                                    <p:cond delay="500"/>
                                  </p:stCondLst>
                                  <p:childTnLst>
                                    <p:set>
                                      <p:cBhvr>
                                        <p:cTn id="59" dur="1" fill="hold">
                                          <p:stCondLst>
                                            <p:cond delay="0"/>
                                          </p:stCondLst>
                                        </p:cTn>
                                        <p:tgtEl>
                                          <p:spTgt spid="16">
                                            <p:txEl>
                                              <p:pRg st="0" end="0"/>
                                            </p:txEl>
                                          </p:spTgt>
                                        </p:tgtEl>
                                        <p:attrNameLst>
                                          <p:attrName>style.visibility</p:attrName>
                                        </p:attrNameLst>
                                      </p:cBhvr>
                                      <p:to>
                                        <p:strVal val="visible"/>
                                      </p:to>
                                    </p:set>
                                    <p:animEffect transition="in" filter="wipe(left)">
                                      <p:cBhvr>
                                        <p:cTn id="60" dur="500"/>
                                        <p:tgtEl>
                                          <p:spTgt spid="16">
                                            <p:txEl>
                                              <p:pRg st="0" end="0"/>
                                            </p:txEl>
                                          </p:spTgt>
                                        </p:tgtEl>
                                      </p:cBhvr>
                                    </p:animEffect>
                                  </p:childTnLst>
                                </p:cTn>
                              </p:par>
                            </p:childTnLst>
                          </p:cTn>
                        </p:par>
                        <p:par>
                          <p:cTn id="61" fill="hold">
                            <p:stCondLst>
                              <p:cond delay="7000"/>
                            </p:stCondLst>
                            <p:childTnLst>
                              <p:par>
                                <p:cTn id="62" presetID="22" presetClass="entr" presetSubtype="8" fill="hold" nodeType="afterEffect">
                                  <p:stCondLst>
                                    <p:cond delay="750"/>
                                  </p:stCondLst>
                                  <p:childTnLst>
                                    <p:set>
                                      <p:cBhvr>
                                        <p:cTn id="63" dur="1" fill="hold">
                                          <p:stCondLst>
                                            <p:cond delay="0"/>
                                          </p:stCondLst>
                                        </p:cTn>
                                        <p:tgtEl>
                                          <p:spTgt spid="7">
                                            <p:txEl>
                                              <p:pRg st="0" end="0"/>
                                            </p:txEl>
                                          </p:spTgt>
                                        </p:tgtEl>
                                        <p:attrNameLst>
                                          <p:attrName>style.visibility</p:attrName>
                                        </p:attrNameLst>
                                      </p:cBhvr>
                                      <p:to>
                                        <p:strVal val="visible"/>
                                      </p:to>
                                    </p:set>
                                    <p:animEffect transition="in" filter="wipe(left)">
                                      <p:cBhvr>
                                        <p:cTn id="64" dur="500"/>
                                        <p:tgtEl>
                                          <p:spTgt spid="7">
                                            <p:txEl>
                                              <p:pRg st="0" end="0"/>
                                            </p:txEl>
                                          </p:spTgt>
                                        </p:tgtEl>
                                      </p:cBhvr>
                                    </p:animEffect>
                                  </p:childTnLst>
                                </p:cTn>
                              </p:par>
                            </p:childTnLst>
                          </p:cTn>
                        </p:par>
                        <p:par>
                          <p:cTn id="65" fill="hold">
                            <p:stCondLst>
                              <p:cond delay="8250"/>
                            </p:stCondLst>
                            <p:childTnLst>
                              <p:par>
                                <p:cTn id="66" presetID="22" presetClass="entr" presetSubtype="8" fill="hold" nodeType="afterEffect">
                                  <p:stCondLst>
                                    <p:cond delay="500"/>
                                  </p:stCondLst>
                                  <p:childTnLst>
                                    <p:set>
                                      <p:cBhvr>
                                        <p:cTn id="67" dur="1" fill="hold">
                                          <p:stCondLst>
                                            <p:cond delay="0"/>
                                          </p:stCondLst>
                                        </p:cTn>
                                        <p:tgtEl>
                                          <p:spTgt spid="20">
                                            <p:txEl>
                                              <p:pRg st="0" end="0"/>
                                            </p:txEl>
                                          </p:spTgt>
                                        </p:tgtEl>
                                        <p:attrNameLst>
                                          <p:attrName>style.visibility</p:attrName>
                                        </p:attrNameLst>
                                      </p:cBhvr>
                                      <p:to>
                                        <p:strVal val="visible"/>
                                      </p:to>
                                    </p:set>
                                    <p:animEffect transition="in" filter="wipe(left)">
                                      <p:cBhvr>
                                        <p:cTn id="68" dur="500"/>
                                        <p:tgtEl>
                                          <p:spTgt spid="20">
                                            <p:txEl>
                                              <p:pRg st="0" end="0"/>
                                            </p:txEl>
                                          </p:spTgt>
                                        </p:tgtEl>
                                      </p:cBhvr>
                                    </p:animEffect>
                                  </p:childTnLst>
                                </p:cTn>
                              </p:par>
                            </p:childTnLst>
                          </p:cTn>
                        </p:par>
                        <p:par>
                          <p:cTn id="69" fill="hold">
                            <p:stCondLst>
                              <p:cond delay="9250"/>
                            </p:stCondLst>
                            <p:childTnLst>
                              <p:par>
                                <p:cTn id="70" presetID="42" presetClass="path" presetSubtype="0" accel="50000" decel="50000" fill="hold" grpId="3" nodeType="afterEffect">
                                  <p:stCondLst>
                                    <p:cond delay="50"/>
                                  </p:stCondLst>
                                  <p:childTnLst>
                                    <p:animMotion origin="layout" path="M -0.08268 -0.39213 L -0.07097 0.00278 " pathEditMode="relative" rAng="0" ptsTypes="AA">
                                      <p:cBhvr>
                                        <p:cTn id="71" dur="1500" fill="hold"/>
                                        <p:tgtEl>
                                          <p:spTgt spid="4"/>
                                        </p:tgtEl>
                                        <p:attrNameLst>
                                          <p:attrName>ppt_x</p:attrName>
                                          <p:attrName>ppt_y</p:attrName>
                                        </p:attrNameLst>
                                      </p:cBhvr>
                                      <p:rCtr x="521" y="197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0" grpId="0" animBg="1"/>
      <p:bldP spid="15" grpId="0" animBg="1"/>
      <p:bldP spid="16" grpId="0" animBg="1"/>
      <p:bldP spid="18" grpId="0" animBg="1"/>
      <p:bldP spid="19" grpId="0" animBg="1"/>
      <p:bldP spid="20" grpId="0" animBg="1"/>
      <p:bldP spid="22" grpId="0" animBg="1"/>
      <p:bldP spid="22" grpId="1" animBg="1"/>
      <p:bldP spid="4" grpId="0" animBg="1"/>
      <p:bldP spid="4" grpId="1" animBg="1"/>
      <p:bldP spid="4" grpId="2" animBg="1"/>
      <p:bldP spid="4" grpId="3"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elle 1">
            <a:extLst>
              <a:ext uri="{FF2B5EF4-FFF2-40B4-BE49-F238E27FC236}">
                <a16:creationId xmlns:a16="http://schemas.microsoft.com/office/drawing/2014/main" id="{6805C21C-8BF4-289D-1ED9-17795C9BC9E8}"/>
              </a:ext>
            </a:extLst>
          </p:cNvPr>
          <p:cNvGraphicFramePr>
            <a:graphicFrameLocks noGrp="1"/>
          </p:cNvGraphicFramePr>
          <p:nvPr/>
        </p:nvGraphicFramePr>
        <p:xfrm>
          <a:off x="812472" y="846951"/>
          <a:ext cx="3883214" cy="1259672"/>
        </p:xfrm>
        <a:graphic>
          <a:graphicData uri="http://schemas.openxmlformats.org/drawingml/2006/table">
            <a:tbl>
              <a:tblPr firstRow="1">
                <a:tableStyleId>{073A0DAA-6AF3-43AB-8588-CEC1D06C72B9}</a:tableStyleId>
              </a:tblPr>
              <a:tblGrid>
                <a:gridCol w="1833227">
                  <a:extLst>
                    <a:ext uri="{9D8B030D-6E8A-4147-A177-3AD203B41FA5}">
                      <a16:colId xmlns:a16="http://schemas.microsoft.com/office/drawing/2014/main" val="3180942686"/>
                    </a:ext>
                  </a:extLst>
                </a:gridCol>
                <a:gridCol w="864963">
                  <a:extLst>
                    <a:ext uri="{9D8B030D-6E8A-4147-A177-3AD203B41FA5}">
                      <a16:colId xmlns:a16="http://schemas.microsoft.com/office/drawing/2014/main" val="3639786865"/>
                    </a:ext>
                  </a:extLst>
                </a:gridCol>
                <a:gridCol w="1185024">
                  <a:extLst>
                    <a:ext uri="{9D8B030D-6E8A-4147-A177-3AD203B41FA5}">
                      <a16:colId xmlns:a16="http://schemas.microsoft.com/office/drawing/2014/main" val="3632204526"/>
                    </a:ext>
                  </a:extLst>
                </a:gridCol>
              </a:tblGrid>
              <a:tr h="314918">
                <a:tc>
                  <a:txBody>
                    <a:bodyPr/>
                    <a:lstStyle/>
                    <a:p>
                      <a:r>
                        <a:rPr lang="de-AT" sz="1400" dirty="0">
                          <a:solidFill>
                            <a:schemeClr val="tx1"/>
                          </a:solidFill>
                        </a:rPr>
                        <a:t>Meine Konten</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err="1">
                          <a:solidFill>
                            <a:schemeClr val="tx1"/>
                          </a:solidFill>
                        </a:rPr>
                        <a:t>Key</a:t>
                      </a:r>
                      <a:r>
                        <a:rPr lang="de-AT" sz="1400" baseline="-25000" dirty="0" err="1">
                          <a:solidFill>
                            <a:schemeClr val="tx1"/>
                          </a:solidFill>
                        </a:rPr>
                        <a:t>priv</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Kontostand</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1764635"/>
                  </a:ext>
                </a:extLst>
              </a:tr>
              <a:tr h="314918">
                <a:tc>
                  <a:txBody>
                    <a:bodyPr/>
                    <a:lstStyle/>
                    <a:p>
                      <a:r>
                        <a:rPr lang="de-AT" sz="1400" dirty="0"/>
                        <a:t>K1: e=71, n=629</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d=503</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123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2826436"/>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t>K2: e=61, n=629</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r>
                        <a:rPr lang="de-AT" sz="1400" dirty="0">
                          <a:solidFill>
                            <a:schemeClr val="tx1"/>
                          </a:solidFill>
                        </a:rPr>
                        <a:t>d=85</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r"/>
                      <a:r>
                        <a:rPr lang="de-AT" sz="1400" dirty="0">
                          <a:solidFill>
                            <a:schemeClr val="tx1"/>
                          </a:solidFill>
                        </a:rPr>
                        <a:t>539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007193103"/>
                  </a:ext>
                </a:extLst>
              </a:tr>
              <a:tr h="314918">
                <a:tc>
                  <a:txBody>
                    <a:bodyPr/>
                    <a:lstStyle/>
                    <a:p>
                      <a:r>
                        <a:rPr lang="de-AT" sz="1400" dirty="0"/>
                        <a:t>K3: e=41, n=629</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d=281</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928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2447950"/>
                  </a:ext>
                </a:extLst>
              </a:tr>
            </a:tbl>
          </a:graphicData>
        </a:graphic>
      </p:graphicFrame>
      <p:sp>
        <p:nvSpPr>
          <p:cNvPr id="3" name="Rechteck 2">
            <a:extLst>
              <a:ext uri="{FF2B5EF4-FFF2-40B4-BE49-F238E27FC236}">
                <a16:creationId xmlns:a16="http://schemas.microsoft.com/office/drawing/2014/main" id="{9F29BE38-EC4A-49B6-A75B-3EB09DD18F24}"/>
              </a:ext>
            </a:extLst>
          </p:cNvPr>
          <p:cNvSpPr/>
          <p:nvPr/>
        </p:nvSpPr>
        <p:spPr>
          <a:xfrm>
            <a:off x="9487979" y="302954"/>
            <a:ext cx="2263253" cy="632473"/>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de-AT" sz="1799" dirty="0"/>
              <a:t>Erstelle Transaktion</a:t>
            </a:r>
          </a:p>
        </p:txBody>
      </p:sp>
      <p:sp>
        <p:nvSpPr>
          <p:cNvPr id="5" name="Rechteck 4">
            <a:extLst>
              <a:ext uri="{FF2B5EF4-FFF2-40B4-BE49-F238E27FC236}">
                <a16:creationId xmlns:a16="http://schemas.microsoft.com/office/drawing/2014/main" id="{813DCE95-2CB4-E3E7-2F46-325D67F0EE46}"/>
              </a:ext>
            </a:extLst>
          </p:cNvPr>
          <p:cNvSpPr/>
          <p:nvPr/>
        </p:nvSpPr>
        <p:spPr>
          <a:xfrm>
            <a:off x="7397166" y="1547588"/>
            <a:ext cx="3640913" cy="485243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dirty="0"/>
              <a:t>Gib die erforderlichen Daten ein:</a:t>
            </a:r>
          </a:p>
          <a:p>
            <a:pPr algn="ctr"/>
            <a:endParaRPr lang="de-AT" sz="1200" dirty="0"/>
          </a:p>
          <a:p>
            <a:pPr algn="ctr"/>
            <a:r>
              <a:rPr lang="de-AT" sz="1799" dirty="0"/>
              <a:t>Konto Auftraggeber:</a:t>
            </a:r>
          </a:p>
          <a:p>
            <a:pPr algn="ctr"/>
            <a:endParaRPr lang="de-AT" sz="1799" dirty="0"/>
          </a:p>
          <a:p>
            <a:pPr algn="ctr"/>
            <a:endParaRPr lang="de-AT" sz="1799" dirty="0"/>
          </a:p>
          <a:p>
            <a:pPr algn="ctr"/>
            <a:endParaRPr lang="de-AT" sz="900" dirty="0"/>
          </a:p>
          <a:p>
            <a:pPr algn="ctr"/>
            <a:r>
              <a:rPr lang="de-AT" sz="1799" dirty="0"/>
              <a:t>Konto Empfänger:</a:t>
            </a:r>
          </a:p>
          <a:p>
            <a:pPr algn="ctr"/>
            <a:endParaRPr lang="de-AT" sz="1050" dirty="0"/>
          </a:p>
          <a:p>
            <a:r>
              <a:rPr lang="de-AT" sz="1799" dirty="0"/>
              <a:t>                    e =                 n =</a:t>
            </a:r>
          </a:p>
          <a:p>
            <a:endParaRPr lang="de-AT" sz="1200" dirty="0"/>
          </a:p>
          <a:p>
            <a:endParaRPr lang="de-AT" sz="900" dirty="0"/>
          </a:p>
          <a:p>
            <a:pPr algn="ctr"/>
            <a:r>
              <a:rPr lang="de-AT" sz="1799" dirty="0"/>
              <a:t>Zu überweisender Betrag:</a:t>
            </a:r>
          </a:p>
          <a:p>
            <a:endParaRPr lang="de-AT" sz="1200" dirty="0"/>
          </a:p>
          <a:p>
            <a:r>
              <a:rPr lang="de-AT" sz="1799" dirty="0"/>
              <a:t>                                                         </a:t>
            </a:r>
            <a:r>
              <a:rPr lang="de-AT" sz="1799" dirty="0" err="1"/>
              <a:t>SiC</a:t>
            </a:r>
            <a:endParaRPr lang="de-AT" sz="1799" dirty="0"/>
          </a:p>
          <a:p>
            <a:endParaRPr lang="de-AT" sz="1799" dirty="0"/>
          </a:p>
          <a:p>
            <a:r>
              <a:rPr lang="de-AT" sz="1799" dirty="0"/>
              <a:t>           Gebühr:                             </a:t>
            </a:r>
            <a:r>
              <a:rPr lang="de-AT" sz="1799" dirty="0" err="1"/>
              <a:t>SiC</a:t>
            </a:r>
            <a:endParaRPr lang="de-AT" sz="1799" dirty="0"/>
          </a:p>
          <a:p>
            <a:endParaRPr lang="de-AT" sz="1799" dirty="0"/>
          </a:p>
          <a:p>
            <a:endParaRPr lang="de-AT" sz="1799" dirty="0"/>
          </a:p>
          <a:p>
            <a:endParaRPr lang="de-AT" sz="1799" dirty="0"/>
          </a:p>
        </p:txBody>
      </p:sp>
      <p:sp>
        <p:nvSpPr>
          <p:cNvPr id="6" name="Rechteck 5">
            <a:extLst>
              <a:ext uri="{FF2B5EF4-FFF2-40B4-BE49-F238E27FC236}">
                <a16:creationId xmlns:a16="http://schemas.microsoft.com/office/drawing/2014/main" id="{E01AF5C7-2CAA-C8F0-2EFB-E2DBAA131221}"/>
              </a:ext>
            </a:extLst>
          </p:cNvPr>
          <p:cNvSpPr/>
          <p:nvPr/>
        </p:nvSpPr>
        <p:spPr>
          <a:xfrm>
            <a:off x="7795277" y="2467667"/>
            <a:ext cx="2528317"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K2: e=61, n=629</a:t>
            </a:r>
          </a:p>
        </p:txBody>
      </p:sp>
      <p:sp>
        <p:nvSpPr>
          <p:cNvPr id="7" name="Rechteck 6">
            <a:extLst>
              <a:ext uri="{FF2B5EF4-FFF2-40B4-BE49-F238E27FC236}">
                <a16:creationId xmlns:a16="http://schemas.microsoft.com/office/drawing/2014/main" id="{7C1F30BE-3B59-F07F-7B4E-07458EF8D3D4}"/>
              </a:ext>
            </a:extLst>
          </p:cNvPr>
          <p:cNvSpPr/>
          <p:nvPr/>
        </p:nvSpPr>
        <p:spPr>
          <a:xfrm>
            <a:off x="7972808" y="4539030"/>
            <a:ext cx="204898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100</a:t>
            </a:r>
          </a:p>
        </p:txBody>
      </p:sp>
      <p:sp>
        <p:nvSpPr>
          <p:cNvPr id="10" name="Rechteck 9">
            <a:extLst>
              <a:ext uri="{FF2B5EF4-FFF2-40B4-BE49-F238E27FC236}">
                <a16:creationId xmlns:a16="http://schemas.microsoft.com/office/drawing/2014/main" id="{5B074FA6-6C61-2394-9015-7022A7A01CF7}"/>
              </a:ext>
            </a:extLst>
          </p:cNvPr>
          <p:cNvSpPr/>
          <p:nvPr/>
        </p:nvSpPr>
        <p:spPr>
          <a:xfrm>
            <a:off x="8398010" y="5810091"/>
            <a:ext cx="2457873" cy="43188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de-AT" sz="1799" dirty="0"/>
              <a:t>Transaktion bestätigen</a:t>
            </a:r>
          </a:p>
        </p:txBody>
      </p:sp>
      <p:graphicFrame>
        <p:nvGraphicFramePr>
          <p:cNvPr id="9" name="Tabelle 8">
            <a:extLst>
              <a:ext uri="{FF2B5EF4-FFF2-40B4-BE49-F238E27FC236}">
                <a16:creationId xmlns:a16="http://schemas.microsoft.com/office/drawing/2014/main" id="{A6579255-32F3-C1DD-2A6B-B5F4B74E1133}"/>
              </a:ext>
            </a:extLst>
          </p:cNvPr>
          <p:cNvGraphicFramePr>
            <a:graphicFrameLocks noGrp="1"/>
          </p:cNvGraphicFramePr>
          <p:nvPr/>
        </p:nvGraphicFramePr>
        <p:xfrm>
          <a:off x="812472" y="2450937"/>
          <a:ext cx="2611376" cy="2834262"/>
        </p:xfrm>
        <a:graphic>
          <a:graphicData uri="http://schemas.openxmlformats.org/drawingml/2006/table">
            <a:tbl>
              <a:tblPr firstRow="1">
                <a:tableStyleId>{073A0DAA-6AF3-43AB-8588-CEC1D06C72B9}</a:tableStyleId>
              </a:tblPr>
              <a:tblGrid>
                <a:gridCol w="1475772">
                  <a:extLst>
                    <a:ext uri="{9D8B030D-6E8A-4147-A177-3AD203B41FA5}">
                      <a16:colId xmlns:a16="http://schemas.microsoft.com/office/drawing/2014/main" val="3180942686"/>
                    </a:ext>
                  </a:extLst>
                </a:gridCol>
                <a:gridCol w="1135604">
                  <a:extLst>
                    <a:ext uri="{9D8B030D-6E8A-4147-A177-3AD203B41FA5}">
                      <a16:colId xmlns:a16="http://schemas.microsoft.com/office/drawing/2014/main" val="3632204526"/>
                    </a:ext>
                  </a:extLst>
                </a:gridCol>
              </a:tblGrid>
              <a:tr h="314918">
                <a:tc>
                  <a:txBody>
                    <a:bodyPr/>
                    <a:lstStyle/>
                    <a:p>
                      <a:r>
                        <a:rPr lang="de-AT" sz="1400" dirty="0">
                          <a:solidFill>
                            <a:schemeClr val="tx1"/>
                          </a:solidFill>
                        </a:rPr>
                        <a:t>Fremde Konten</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Kontostand</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1764635"/>
                  </a:ext>
                </a:extLst>
              </a:tr>
              <a:tr h="314918">
                <a:tc>
                  <a:txBody>
                    <a:bodyPr/>
                    <a:lstStyle/>
                    <a:p>
                      <a:r>
                        <a:rPr lang="de-AT" sz="1400" dirty="0"/>
                        <a:t>e=71, n=323</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348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2826436"/>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t>e=61, n=323</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934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7193103"/>
                  </a:ext>
                </a:extLst>
              </a:tr>
              <a:tr h="314918">
                <a:tc>
                  <a:txBody>
                    <a:bodyPr/>
                    <a:lstStyle/>
                    <a:p>
                      <a:r>
                        <a:rPr lang="de-AT" sz="1400" dirty="0"/>
                        <a:t>e=71, n=391</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238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2447950"/>
                  </a:ext>
                </a:extLst>
              </a:tr>
              <a:tr h="314918">
                <a:tc>
                  <a:txBody>
                    <a:bodyPr/>
                    <a:lstStyle/>
                    <a:p>
                      <a:r>
                        <a:rPr lang="de-AT" sz="1400" dirty="0">
                          <a:solidFill>
                            <a:schemeClr val="tx1"/>
                          </a:solidFill>
                        </a:rPr>
                        <a:t>e=71, n=437</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652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0890985"/>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n=437</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284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014313"/>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e=51, n=437</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24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8620198"/>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e=71, n=299</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113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84891835"/>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n=299</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887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4410858"/>
                  </a:ext>
                </a:extLst>
              </a:tr>
            </a:tbl>
          </a:graphicData>
        </a:graphic>
      </p:graphicFrame>
      <p:graphicFrame>
        <p:nvGraphicFramePr>
          <p:cNvPr id="14" name="Tabelle 13">
            <a:extLst>
              <a:ext uri="{FF2B5EF4-FFF2-40B4-BE49-F238E27FC236}">
                <a16:creationId xmlns:a16="http://schemas.microsoft.com/office/drawing/2014/main" id="{55F19584-4472-1465-7211-C5209BAC5AD9}"/>
              </a:ext>
            </a:extLst>
          </p:cNvPr>
          <p:cNvGraphicFramePr>
            <a:graphicFrameLocks noGrp="1"/>
          </p:cNvGraphicFramePr>
          <p:nvPr/>
        </p:nvGraphicFramePr>
        <p:xfrm>
          <a:off x="3684445" y="2450937"/>
          <a:ext cx="2611376" cy="2834262"/>
        </p:xfrm>
        <a:graphic>
          <a:graphicData uri="http://schemas.openxmlformats.org/drawingml/2006/table">
            <a:tbl>
              <a:tblPr firstRow="1">
                <a:tableStyleId>{073A0DAA-6AF3-43AB-8588-CEC1D06C72B9}</a:tableStyleId>
              </a:tblPr>
              <a:tblGrid>
                <a:gridCol w="1475772">
                  <a:extLst>
                    <a:ext uri="{9D8B030D-6E8A-4147-A177-3AD203B41FA5}">
                      <a16:colId xmlns:a16="http://schemas.microsoft.com/office/drawing/2014/main" val="3180942686"/>
                    </a:ext>
                  </a:extLst>
                </a:gridCol>
                <a:gridCol w="1135604">
                  <a:extLst>
                    <a:ext uri="{9D8B030D-6E8A-4147-A177-3AD203B41FA5}">
                      <a16:colId xmlns:a16="http://schemas.microsoft.com/office/drawing/2014/main" val="3632204526"/>
                    </a:ext>
                  </a:extLst>
                </a:gridCol>
              </a:tblGrid>
              <a:tr h="314918">
                <a:tc>
                  <a:txBody>
                    <a:bodyPr/>
                    <a:lstStyle/>
                    <a:p>
                      <a:r>
                        <a:rPr lang="de-AT" sz="1400" dirty="0">
                          <a:solidFill>
                            <a:schemeClr val="tx1"/>
                          </a:solidFill>
                        </a:rPr>
                        <a:t>Fremde Konten</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AT" sz="1400" dirty="0">
                          <a:solidFill>
                            <a:schemeClr val="tx1"/>
                          </a:solidFill>
                        </a:rPr>
                        <a:t>Kontostand</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1764635"/>
                  </a:ext>
                </a:extLst>
              </a:tr>
              <a:tr h="314918">
                <a:tc>
                  <a:txBody>
                    <a:bodyPr/>
                    <a:lstStyle/>
                    <a:p>
                      <a:r>
                        <a:rPr lang="de-AT" sz="1400" dirty="0"/>
                        <a:t>e=71, n=493</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827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2826436"/>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t>e=61, n=377</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324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7193103"/>
                  </a:ext>
                </a:extLst>
              </a:tr>
              <a:tr h="314918">
                <a:tc>
                  <a:txBody>
                    <a:bodyPr/>
                    <a:lstStyle/>
                    <a:p>
                      <a:r>
                        <a:rPr lang="de-AT" sz="1400" dirty="0"/>
                        <a:t>e=31, n=377</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77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2447950"/>
                  </a:ext>
                </a:extLst>
              </a:tr>
              <a:tr h="314918">
                <a:tc>
                  <a:txBody>
                    <a:bodyPr/>
                    <a:lstStyle/>
                    <a:p>
                      <a:r>
                        <a:rPr lang="de-AT" sz="1400" dirty="0">
                          <a:solidFill>
                            <a:schemeClr val="tx1"/>
                          </a:solidFill>
                        </a:rPr>
                        <a:t>e=37, n=377</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r"/>
                      <a:r>
                        <a:rPr lang="de-AT" sz="1400" dirty="0">
                          <a:solidFill>
                            <a:schemeClr val="tx1"/>
                          </a:solidFill>
                        </a:rPr>
                        <a:t>469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20890985"/>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n=403</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984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014313"/>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n=899</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de-AT" sz="1400" dirty="0">
                          <a:solidFill>
                            <a:schemeClr val="tx1"/>
                          </a:solidFill>
                        </a:rPr>
                        <a:t>724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8620198"/>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e=71, n=713</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143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84891835"/>
                  </a:ext>
                </a:extLst>
              </a:tr>
              <a:tr h="3149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e=61, n=713</a:t>
                      </a: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AT" sz="1400" dirty="0">
                          <a:solidFill>
                            <a:schemeClr val="tx1"/>
                          </a:solidFill>
                        </a:rPr>
                        <a:t>12 </a:t>
                      </a:r>
                      <a:r>
                        <a:rPr lang="de-AT" sz="1400" dirty="0" err="1">
                          <a:solidFill>
                            <a:schemeClr val="tx1"/>
                          </a:solidFill>
                        </a:rPr>
                        <a:t>SiC</a:t>
                      </a:r>
                      <a:endParaRPr lang="de-AT" sz="1400" dirty="0">
                        <a:solidFill>
                          <a:schemeClr val="tx1"/>
                        </a:solidFill>
                      </a:endParaRPr>
                    </a:p>
                  </a:txBody>
                  <a:tcPr marL="91416" marR="91416" marT="45708" marB="457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4410858"/>
                  </a:ext>
                </a:extLst>
              </a:tr>
            </a:tbl>
          </a:graphicData>
        </a:graphic>
      </p:graphicFrame>
      <p:sp>
        <p:nvSpPr>
          <p:cNvPr id="15" name="Rechteck 14">
            <a:extLst>
              <a:ext uri="{FF2B5EF4-FFF2-40B4-BE49-F238E27FC236}">
                <a16:creationId xmlns:a16="http://schemas.microsoft.com/office/drawing/2014/main" id="{B0984BF0-B8A8-D9A1-30C8-0489CFC89B13}"/>
              </a:ext>
            </a:extLst>
          </p:cNvPr>
          <p:cNvSpPr/>
          <p:nvPr/>
        </p:nvSpPr>
        <p:spPr>
          <a:xfrm>
            <a:off x="8743064" y="3499063"/>
            <a:ext cx="63274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37</a:t>
            </a:r>
          </a:p>
        </p:txBody>
      </p:sp>
      <p:sp>
        <p:nvSpPr>
          <p:cNvPr id="16" name="Rechteck 15">
            <a:extLst>
              <a:ext uri="{FF2B5EF4-FFF2-40B4-BE49-F238E27FC236}">
                <a16:creationId xmlns:a16="http://schemas.microsoft.com/office/drawing/2014/main" id="{1D6FA3E7-EC4B-3C11-148B-7643422EA25B}"/>
              </a:ext>
            </a:extLst>
          </p:cNvPr>
          <p:cNvSpPr/>
          <p:nvPr/>
        </p:nvSpPr>
        <p:spPr>
          <a:xfrm>
            <a:off x="9844409" y="3499063"/>
            <a:ext cx="63274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377</a:t>
            </a:r>
          </a:p>
        </p:txBody>
      </p:sp>
      <p:sp>
        <p:nvSpPr>
          <p:cNvPr id="18" name="Rechteck 17">
            <a:extLst>
              <a:ext uri="{FF2B5EF4-FFF2-40B4-BE49-F238E27FC236}">
                <a16:creationId xmlns:a16="http://schemas.microsoft.com/office/drawing/2014/main" id="{129BA24E-22F1-10C5-02EB-6CF75991DB65}"/>
              </a:ext>
            </a:extLst>
          </p:cNvPr>
          <p:cNvSpPr/>
          <p:nvPr/>
        </p:nvSpPr>
        <p:spPr>
          <a:xfrm>
            <a:off x="10323594" y="2467667"/>
            <a:ext cx="407872"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de-AT" sz="1799" i="1" dirty="0"/>
          </a:p>
        </p:txBody>
      </p:sp>
      <p:sp>
        <p:nvSpPr>
          <p:cNvPr id="19" name="Gleichschenkliges Dreieck 18">
            <a:extLst>
              <a:ext uri="{FF2B5EF4-FFF2-40B4-BE49-F238E27FC236}">
                <a16:creationId xmlns:a16="http://schemas.microsoft.com/office/drawing/2014/main" id="{C7E90EF4-D91A-59DB-9521-F2BE779BB554}"/>
              </a:ext>
            </a:extLst>
          </p:cNvPr>
          <p:cNvSpPr/>
          <p:nvPr/>
        </p:nvSpPr>
        <p:spPr>
          <a:xfrm flipV="1">
            <a:off x="10439400" y="2618459"/>
            <a:ext cx="179953" cy="89977"/>
          </a:xfrm>
          <a:prstGeom prst="triangl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AT" sz="1799"/>
          </a:p>
        </p:txBody>
      </p:sp>
      <p:sp>
        <p:nvSpPr>
          <p:cNvPr id="20" name="Rechteck 19">
            <a:extLst>
              <a:ext uri="{FF2B5EF4-FFF2-40B4-BE49-F238E27FC236}">
                <a16:creationId xmlns:a16="http://schemas.microsoft.com/office/drawing/2014/main" id="{0BCDE849-F5F2-9350-7072-B0557DCBBF86}"/>
              </a:ext>
            </a:extLst>
          </p:cNvPr>
          <p:cNvSpPr/>
          <p:nvPr/>
        </p:nvSpPr>
        <p:spPr>
          <a:xfrm>
            <a:off x="9079160" y="5083844"/>
            <a:ext cx="942631"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3</a:t>
            </a:r>
          </a:p>
        </p:txBody>
      </p:sp>
      <p:sp>
        <p:nvSpPr>
          <p:cNvPr id="8" name="Rechteck 7">
            <a:extLst>
              <a:ext uri="{FF2B5EF4-FFF2-40B4-BE49-F238E27FC236}">
                <a16:creationId xmlns:a16="http://schemas.microsoft.com/office/drawing/2014/main" id="{1260328D-6F75-B66A-B184-E076E23F07AB}"/>
              </a:ext>
            </a:extLst>
          </p:cNvPr>
          <p:cNvSpPr/>
          <p:nvPr/>
        </p:nvSpPr>
        <p:spPr>
          <a:xfrm>
            <a:off x="3110621" y="224573"/>
            <a:ext cx="3731056" cy="410841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dirty="0"/>
              <a:t>Zeitstempel:</a:t>
            </a:r>
          </a:p>
          <a:p>
            <a:pPr algn="ctr"/>
            <a:endParaRPr lang="de-AT" sz="1799" dirty="0"/>
          </a:p>
          <a:p>
            <a:pPr algn="ctr"/>
            <a:endParaRPr lang="de-AT" sz="1799" dirty="0"/>
          </a:p>
          <a:p>
            <a:pPr algn="ctr"/>
            <a:r>
              <a:rPr lang="de-AT" sz="1799" dirty="0"/>
              <a:t>Hashwert Transaktion:</a:t>
            </a:r>
          </a:p>
          <a:p>
            <a:pPr algn="ctr"/>
            <a:endParaRPr lang="de-AT" sz="1799" dirty="0"/>
          </a:p>
          <a:p>
            <a:pPr algn="ctr"/>
            <a:endParaRPr lang="de-AT" sz="1799" dirty="0"/>
          </a:p>
          <a:p>
            <a:pPr algn="ctr"/>
            <a:endParaRPr lang="de-AT" sz="1799" dirty="0"/>
          </a:p>
          <a:p>
            <a:pPr algn="ctr"/>
            <a:endParaRPr lang="de-AT" sz="1799" dirty="0"/>
          </a:p>
          <a:p>
            <a:pPr algn="ctr"/>
            <a:endParaRPr lang="de-AT" sz="1799" dirty="0"/>
          </a:p>
          <a:p>
            <a:pPr algn="ctr"/>
            <a:r>
              <a:rPr lang="de-AT" sz="1799" dirty="0"/>
              <a:t>Digitale Signatur:</a:t>
            </a:r>
          </a:p>
          <a:p>
            <a:pPr algn="ctr"/>
            <a:endParaRPr lang="de-AT" sz="1799" dirty="0"/>
          </a:p>
          <a:p>
            <a:pPr algn="ctr"/>
            <a:endParaRPr lang="de-AT" sz="1799" dirty="0"/>
          </a:p>
          <a:p>
            <a:pPr algn="ctr"/>
            <a:endParaRPr lang="de-AT" sz="1799" dirty="0"/>
          </a:p>
          <a:p>
            <a:pPr algn="ctr"/>
            <a:endParaRPr lang="de-AT" sz="1799" dirty="0"/>
          </a:p>
        </p:txBody>
      </p:sp>
      <p:sp>
        <p:nvSpPr>
          <p:cNvPr id="11" name="Rechteck 10">
            <a:extLst>
              <a:ext uri="{FF2B5EF4-FFF2-40B4-BE49-F238E27FC236}">
                <a16:creationId xmlns:a16="http://schemas.microsoft.com/office/drawing/2014/main" id="{8A464D68-4261-A9FC-BEC2-6AA0ADC5C9C4}"/>
              </a:ext>
            </a:extLst>
          </p:cNvPr>
          <p:cNvSpPr/>
          <p:nvPr/>
        </p:nvSpPr>
        <p:spPr>
          <a:xfrm>
            <a:off x="3431149" y="710818"/>
            <a:ext cx="3090001"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29.01.2024 15:40:31,32</a:t>
            </a:r>
          </a:p>
        </p:txBody>
      </p:sp>
      <p:sp>
        <p:nvSpPr>
          <p:cNvPr id="12" name="Rechteck 11">
            <a:extLst>
              <a:ext uri="{FF2B5EF4-FFF2-40B4-BE49-F238E27FC236}">
                <a16:creationId xmlns:a16="http://schemas.microsoft.com/office/drawing/2014/main" id="{5FB62DFA-D966-C13A-C6BE-748D1DA94778}"/>
              </a:ext>
            </a:extLst>
          </p:cNvPr>
          <p:cNvSpPr/>
          <p:nvPr/>
        </p:nvSpPr>
        <p:spPr>
          <a:xfrm>
            <a:off x="3431149" y="1519986"/>
            <a:ext cx="3090001"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a3162df9</a:t>
            </a:r>
          </a:p>
        </p:txBody>
      </p:sp>
      <p:sp>
        <p:nvSpPr>
          <p:cNvPr id="13" name="Rechteck 12">
            <a:extLst>
              <a:ext uri="{FF2B5EF4-FFF2-40B4-BE49-F238E27FC236}">
                <a16:creationId xmlns:a16="http://schemas.microsoft.com/office/drawing/2014/main" id="{010E2E97-CFBF-207A-82C6-1FE0C2F0029B}"/>
              </a:ext>
            </a:extLst>
          </p:cNvPr>
          <p:cNvSpPr/>
          <p:nvPr/>
        </p:nvSpPr>
        <p:spPr>
          <a:xfrm>
            <a:off x="3431149" y="2073467"/>
            <a:ext cx="3090001" cy="38805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de-AT" sz="1799" dirty="0"/>
              <a:t>Unterschreiben</a:t>
            </a:r>
          </a:p>
        </p:txBody>
      </p:sp>
      <p:sp>
        <p:nvSpPr>
          <p:cNvPr id="17" name="Rechteck 16">
            <a:extLst>
              <a:ext uri="{FF2B5EF4-FFF2-40B4-BE49-F238E27FC236}">
                <a16:creationId xmlns:a16="http://schemas.microsoft.com/office/drawing/2014/main" id="{B9190BD3-6400-0798-A19C-6924E781EBC7}"/>
              </a:ext>
            </a:extLst>
          </p:cNvPr>
          <p:cNvSpPr/>
          <p:nvPr/>
        </p:nvSpPr>
        <p:spPr>
          <a:xfrm>
            <a:off x="3710505" y="3166333"/>
            <a:ext cx="63274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57</a:t>
            </a:r>
          </a:p>
        </p:txBody>
      </p:sp>
      <p:sp>
        <p:nvSpPr>
          <p:cNvPr id="21" name="Rechteck 20">
            <a:extLst>
              <a:ext uri="{FF2B5EF4-FFF2-40B4-BE49-F238E27FC236}">
                <a16:creationId xmlns:a16="http://schemas.microsoft.com/office/drawing/2014/main" id="{D9C5CB0C-34AA-C3AF-F266-47DFD5AF5EBD}"/>
              </a:ext>
            </a:extLst>
          </p:cNvPr>
          <p:cNvSpPr/>
          <p:nvPr/>
        </p:nvSpPr>
        <p:spPr>
          <a:xfrm>
            <a:off x="4343248" y="3166332"/>
            <a:ext cx="63274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609</a:t>
            </a:r>
          </a:p>
        </p:txBody>
      </p:sp>
      <p:sp>
        <p:nvSpPr>
          <p:cNvPr id="22" name="Rechteck 21">
            <a:extLst>
              <a:ext uri="{FF2B5EF4-FFF2-40B4-BE49-F238E27FC236}">
                <a16:creationId xmlns:a16="http://schemas.microsoft.com/office/drawing/2014/main" id="{EFBADDA1-2667-4399-6692-00B860FCD909}"/>
              </a:ext>
            </a:extLst>
          </p:cNvPr>
          <p:cNvSpPr/>
          <p:nvPr/>
        </p:nvSpPr>
        <p:spPr>
          <a:xfrm>
            <a:off x="4975991" y="3166331"/>
            <a:ext cx="63274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452</a:t>
            </a:r>
          </a:p>
        </p:txBody>
      </p:sp>
      <p:sp>
        <p:nvSpPr>
          <p:cNvPr id="23" name="Rechteck 22">
            <a:extLst>
              <a:ext uri="{FF2B5EF4-FFF2-40B4-BE49-F238E27FC236}">
                <a16:creationId xmlns:a16="http://schemas.microsoft.com/office/drawing/2014/main" id="{D5E8ED15-CA26-0C8E-9AF2-A5EB0151F82E}"/>
              </a:ext>
            </a:extLst>
          </p:cNvPr>
          <p:cNvSpPr/>
          <p:nvPr/>
        </p:nvSpPr>
        <p:spPr>
          <a:xfrm>
            <a:off x="5594230" y="3166330"/>
            <a:ext cx="632743" cy="388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de-AT" sz="1799" i="1" dirty="0"/>
              <a:t>27</a:t>
            </a:r>
          </a:p>
        </p:txBody>
      </p:sp>
      <p:sp>
        <p:nvSpPr>
          <p:cNvPr id="24" name="Rechteck 23">
            <a:extLst>
              <a:ext uri="{FF2B5EF4-FFF2-40B4-BE49-F238E27FC236}">
                <a16:creationId xmlns:a16="http://schemas.microsoft.com/office/drawing/2014/main" id="{CC230F32-A8EA-6C8C-5FB6-4E26B4DB0E25}"/>
              </a:ext>
            </a:extLst>
          </p:cNvPr>
          <p:cNvSpPr/>
          <p:nvPr/>
        </p:nvSpPr>
        <p:spPr>
          <a:xfrm>
            <a:off x="5467407" y="3727742"/>
            <a:ext cx="1223681" cy="43188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de-AT" sz="1799" dirty="0"/>
              <a:t>OK</a:t>
            </a:r>
          </a:p>
        </p:txBody>
      </p:sp>
      <p:sp>
        <p:nvSpPr>
          <p:cNvPr id="4" name="Freihandform: Form 3">
            <a:extLst>
              <a:ext uri="{FF2B5EF4-FFF2-40B4-BE49-F238E27FC236}">
                <a16:creationId xmlns:a16="http://schemas.microsoft.com/office/drawing/2014/main" id="{5648E5C5-2D9A-C683-35B3-55D19C58B319}"/>
              </a:ext>
            </a:extLst>
          </p:cNvPr>
          <p:cNvSpPr/>
          <p:nvPr/>
        </p:nvSpPr>
        <p:spPr>
          <a:xfrm>
            <a:off x="10353022" y="6026035"/>
            <a:ext cx="532662" cy="539859"/>
          </a:xfrm>
          <a:custGeom>
            <a:avLst/>
            <a:gdLst>
              <a:gd name="connsiteX0" fmla="*/ 0 w 1573619"/>
              <a:gd name="connsiteY0" fmla="*/ 0 h 1594883"/>
              <a:gd name="connsiteX1" fmla="*/ 526312 w 1573619"/>
              <a:gd name="connsiteY1" fmla="*/ 1557669 h 1594883"/>
              <a:gd name="connsiteX2" fmla="*/ 754912 w 1573619"/>
              <a:gd name="connsiteY2" fmla="*/ 978195 h 1594883"/>
              <a:gd name="connsiteX3" fmla="*/ 1360968 w 1573619"/>
              <a:gd name="connsiteY3" fmla="*/ 1594883 h 1594883"/>
              <a:gd name="connsiteX4" fmla="*/ 1573619 w 1573619"/>
              <a:gd name="connsiteY4" fmla="*/ 1355651 h 1594883"/>
              <a:gd name="connsiteX5" fmla="*/ 962247 w 1573619"/>
              <a:gd name="connsiteY5" fmla="*/ 770860 h 1594883"/>
              <a:gd name="connsiteX6" fmla="*/ 1552354 w 1573619"/>
              <a:gd name="connsiteY6" fmla="*/ 536944 h 1594883"/>
              <a:gd name="connsiteX7" fmla="*/ 0 w 1573619"/>
              <a:gd name="connsiteY7" fmla="*/ 0 h 1594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3619" h="1594883">
                <a:moveTo>
                  <a:pt x="0" y="0"/>
                </a:moveTo>
                <a:lnTo>
                  <a:pt x="526312" y="1557669"/>
                </a:lnTo>
                <a:lnTo>
                  <a:pt x="754912" y="978195"/>
                </a:lnTo>
                <a:lnTo>
                  <a:pt x="1360968" y="1594883"/>
                </a:lnTo>
                <a:lnTo>
                  <a:pt x="1573619" y="1355651"/>
                </a:lnTo>
                <a:lnTo>
                  <a:pt x="962247" y="770860"/>
                </a:lnTo>
                <a:lnTo>
                  <a:pt x="1552354" y="536944"/>
                </a:lnTo>
                <a:lnTo>
                  <a:pt x="0" y="0"/>
                </a:lnTo>
                <a:close/>
              </a:path>
            </a:pathLst>
          </a:cu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AT" sz="1799" dirty="0"/>
          </a:p>
        </p:txBody>
      </p:sp>
      <p:sp>
        <p:nvSpPr>
          <p:cNvPr id="26" name="Rechteck 25">
            <a:extLst>
              <a:ext uri="{FF2B5EF4-FFF2-40B4-BE49-F238E27FC236}">
                <a16:creationId xmlns:a16="http://schemas.microsoft.com/office/drawing/2014/main" id="{A7B85E21-7427-B70B-FB73-AA077D3ECCAF}"/>
              </a:ext>
            </a:extLst>
          </p:cNvPr>
          <p:cNvSpPr/>
          <p:nvPr/>
        </p:nvSpPr>
        <p:spPr>
          <a:xfrm>
            <a:off x="615822" y="4469122"/>
            <a:ext cx="6240392" cy="2164306"/>
          </a:xfrm>
          <a:prstGeom prst="rect">
            <a:avLst/>
          </a:prstGeom>
          <a:solidFill>
            <a:schemeClr val="bg1"/>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AT" sz="1799"/>
          </a:p>
        </p:txBody>
      </p:sp>
      <p:graphicFrame>
        <p:nvGraphicFramePr>
          <p:cNvPr id="25" name="Tabelle 24">
            <a:extLst>
              <a:ext uri="{FF2B5EF4-FFF2-40B4-BE49-F238E27FC236}">
                <a16:creationId xmlns:a16="http://schemas.microsoft.com/office/drawing/2014/main" id="{3ADEBEB1-224A-C846-238E-0CC2D388D190}"/>
              </a:ext>
            </a:extLst>
          </p:cNvPr>
          <p:cNvGraphicFramePr>
            <a:graphicFrameLocks noGrp="1"/>
          </p:cNvGraphicFramePr>
          <p:nvPr/>
        </p:nvGraphicFramePr>
        <p:xfrm>
          <a:off x="821181" y="4714840"/>
          <a:ext cx="5823847" cy="1691325"/>
        </p:xfrm>
        <a:graphic>
          <a:graphicData uri="http://schemas.openxmlformats.org/drawingml/2006/table">
            <a:tbl>
              <a:tblPr firstCol="1" bandRow="1">
                <a:tableStyleId>{5C22544A-7EE6-4342-B048-85BDC9FD1C3A}</a:tableStyleId>
              </a:tblPr>
              <a:tblGrid>
                <a:gridCol w="1473959">
                  <a:extLst>
                    <a:ext uri="{9D8B030D-6E8A-4147-A177-3AD203B41FA5}">
                      <a16:colId xmlns:a16="http://schemas.microsoft.com/office/drawing/2014/main" val="1832294486"/>
                    </a:ext>
                  </a:extLst>
                </a:gridCol>
                <a:gridCol w="1087472">
                  <a:extLst>
                    <a:ext uri="{9D8B030D-6E8A-4147-A177-3AD203B41FA5}">
                      <a16:colId xmlns:a16="http://schemas.microsoft.com/office/drawing/2014/main" val="622245105"/>
                    </a:ext>
                  </a:extLst>
                </a:gridCol>
                <a:gridCol w="1087472">
                  <a:extLst>
                    <a:ext uri="{9D8B030D-6E8A-4147-A177-3AD203B41FA5}">
                      <a16:colId xmlns:a16="http://schemas.microsoft.com/office/drawing/2014/main" val="334336895"/>
                    </a:ext>
                  </a:extLst>
                </a:gridCol>
                <a:gridCol w="1087472">
                  <a:extLst>
                    <a:ext uri="{9D8B030D-6E8A-4147-A177-3AD203B41FA5}">
                      <a16:colId xmlns:a16="http://schemas.microsoft.com/office/drawing/2014/main" val="1857025142"/>
                    </a:ext>
                  </a:extLst>
                </a:gridCol>
                <a:gridCol w="1087472">
                  <a:extLst>
                    <a:ext uri="{9D8B030D-6E8A-4147-A177-3AD203B41FA5}">
                      <a16:colId xmlns:a16="http://schemas.microsoft.com/office/drawing/2014/main" val="1410375820"/>
                    </a:ext>
                  </a:extLst>
                </a:gridCol>
              </a:tblGrid>
              <a:tr h="370743">
                <a:tc>
                  <a:txBody>
                    <a:bodyPr/>
                    <a:lstStyle/>
                    <a:p>
                      <a:r>
                        <a:rPr lang="de-AT" sz="1600" dirty="0">
                          <a:solidFill>
                            <a:sysClr val="windowText" lastClr="000000"/>
                          </a:solidFill>
                        </a:rPr>
                        <a:t>Hashwert</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a3</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16</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2d</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f9</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34824845"/>
                  </a:ext>
                </a:extLst>
              </a:tr>
              <a:tr h="370743">
                <a:tc>
                  <a:txBody>
                    <a:bodyPr/>
                    <a:lstStyle/>
                    <a:p>
                      <a:r>
                        <a:rPr lang="de-AT" sz="1600" dirty="0">
                          <a:solidFill>
                            <a:sysClr val="windowText" lastClr="000000"/>
                          </a:solidFill>
                        </a:rPr>
                        <a:t>binär</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10100011</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00010110</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00101101</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11111001</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5787506"/>
                  </a:ext>
                </a:extLst>
              </a:tr>
              <a:tr h="370743">
                <a:tc>
                  <a:txBody>
                    <a:bodyPr/>
                    <a:lstStyle/>
                    <a:p>
                      <a:r>
                        <a:rPr lang="de-AT" sz="1600" dirty="0">
                          <a:solidFill>
                            <a:sysClr val="windowText" lastClr="000000"/>
                          </a:solidFill>
                        </a:rPr>
                        <a:t>dezimal (m)</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163</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22</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45</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1600" dirty="0">
                          <a:solidFill>
                            <a:sysClr val="windowText" lastClr="000000"/>
                          </a:solidFill>
                        </a:rPr>
                        <a:t>249</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80375101"/>
                  </a:ext>
                </a:extLst>
              </a:tr>
              <a:tr h="578969">
                <a:tc>
                  <a:txBody>
                    <a:bodyPr/>
                    <a:lstStyle/>
                    <a:p>
                      <a:r>
                        <a:rPr lang="de-AT" sz="1600" dirty="0">
                          <a:solidFill>
                            <a:sysClr val="windowText" lastClr="000000"/>
                          </a:solidFill>
                        </a:rPr>
                        <a:t>verschlüsselt</a:t>
                      </a:r>
                      <a:br>
                        <a:rPr lang="de-AT" sz="1600" dirty="0">
                          <a:solidFill>
                            <a:sysClr val="windowText" lastClr="000000"/>
                          </a:solidFill>
                        </a:rPr>
                      </a:br>
                      <a:r>
                        <a:rPr lang="de-AT" sz="1600" dirty="0">
                          <a:solidFill>
                            <a:sysClr val="windowText" lastClr="000000"/>
                          </a:solidFill>
                        </a:rPr>
                        <a:t>c = m</a:t>
                      </a:r>
                      <a:r>
                        <a:rPr lang="de-AT" sz="1600" baseline="30000" dirty="0">
                          <a:solidFill>
                            <a:sysClr val="windowText" lastClr="000000"/>
                          </a:solidFill>
                        </a:rPr>
                        <a:t>d</a:t>
                      </a:r>
                      <a:r>
                        <a:rPr lang="de-AT" sz="1600" dirty="0">
                          <a:solidFill>
                            <a:sysClr val="windowText" lastClr="000000"/>
                          </a:solidFill>
                        </a:rPr>
                        <a:t> </a:t>
                      </a:r>
                      <a:r>
                        <a:rPr lang="de-AT" sz="1600" dirty="0" err="1">
                          <a:solidFill>
                            <a:sysClr val="windowText" lastClr="000000"/>
                          </a:solidFill>
                        </a:rPr>
                        <a:t>mod</a:t>
                      </a:r>
                      <a:r>
                        <a:rPr lang="de-AT" sz="1600" dirty="0">
                          <a:solidFill>
                            <a:sysClr val="windowText" lastClr="000000"/>
                          </a:solidFill>
                        </a:rPr>
                        <a:t> n</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2000" i="1" dirty="0">
                          <a:solidFill>
                            <a:sysClr val="windowText" lastClr="000000"/>
                          </a:solidFill>
                        </a:rPr>
                        <a:t>57</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2000" i="1" dirty="0">
                          <a:solidFill>
                            <a:sysClr val="windowText" lastClr="000000"/>
                          </a:solidFill>
                        </a:rPr>
                        <a:t>609</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2000" i="1" dirty="0">
                          <a:solidFill>
                            <a:sysClr val="windowText" lastClr="000000"/>
                          </a:solidFill>
                        </a:rPr>
                        <a:t>452</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de-AT" sz="2000" i="1" dirty="0">
                          <a:solidFill>
                            <a:sysClr val="windowText" lastClr="000000"/>
                          </a:solidFill>
                        </a:rPr>
                        <a:t>27</a:t>
                      </a:r>
                    </a:p>
                  </a:txBody>
                  <a:tcPr marL="91416" marR="91416" marT="45708" marB="457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6761761"/>
                  </a:ext>
                </a:extLst>
              </a:tr>
            </a:tbl>
          </a:graphicData>
        </a:graphic>
      </p:graphicFrame>
    </p:spTree>
    <p:extLst>
      <p:ext uri="{BB962C8B-B14F-4D97-AF65-F5344CB8AC3E}">
        <p14:creationId xmlns:p14="http://schemas.microsoft.com/office/powerpoint/2010/main" val="37217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11"/>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par>
                          <p:cTn id="31" fill="hold">
                            <p:stCondLst>
                              <p:cond delay="0"/>
                            </p:stCondLst>
                            <p:childTnLst>
                              <p:par>
                                <p:cTn id="32" presetID="22" presetClass="entr" presetSubtype="8" fill="hold" nodeType="afterEffect">
                                  <p:stCondLst>
                                    <p:cond delay="750"/>
                                  </p:stCondLst>
                                  <p:childTnLst>
                                    <p:set>
                                      <p:cBhvr>
                                        <p:cTn id="33" dur="1" fill="hold">
                                          <p:stCondLst>
                                            <p:cond delay="0"/>
                                          </p:stCondLst>
                                        </p:cTn>
                                        <p:tgtEl>
                                          <p:spTgt spid="11">
                                            <p:txEl>
                                              <p:pRg st="0" end="0"/>
                                            </p:txEl>
                                          </p:spTgt>
                                        </p:tgtEl>
                                        <p:attrNameLst>
                                          <p:attrName>style.visibility</p:attrName>
                                        </p:attrNameLst>
                                      </p:cBhvr>
                                      <p:to>
                                        <p:strVal val="visible"/>
                                      </p:to>
                                    </p:set>
                                    <p:animEffect transition="in" filter="wipe(left)">
                                      <p:cBhvr>
                                        <p:cTn id="34" dur="500"/>
                                        <p:tgtEl>
                                          <p:spTgt spid="11">
                                            <p:txEl>
                                              <p:pRg st="0" end="0"/>
                                            </p:txEl>
                                          </p:spTgt>
                                        </p:tgtEl>
                                      </p:cBhvr>
                                    </p:animEffect>
                                  </p:childTnLst>
                                </p:cTn>
                              </p:par>
                            </p:childTnLst>
                          </p:cTn>
                        </p:par>
                        <p:par>
                          <p:cTn id="35" fill="hold">
                            <p:stCondLst>
                              <p:cond delay="1250"/>
                            </p:stCondLst>
                            <p:childTnLst>
                              <p:par>
                                <p:cTn id="36" presetID="22" presetClass="entr" presetSubtype="8" fill="hold" nodeType="afterEffect">
                                  <p:stCondLst>
                                    <p:cond delay="0"/>
                                  </p:stCondLst>
                                  <p:childTnLst>
                                    <p:set>
                                      <p:cBhvr>
                                        <p:cTn id="37" dur="1" fill="hold">
                                          <p:stCondLst>
                                            <p:cond delay="0"/>
                                          </p:stCondLst>
                                        </p:cTn>
                                        <p:tgtEl>
                                          <p:spTgt spid="12">
                                            <p:txEl>
                                              <p:pRg st="0" end="0"/>
                                            </p:txEl>
                                          </p:spTgt>
                                        </p:tgtEl>
                                        <p:attrNameLst>
                                          <p:attrName>style.visibility</p:attrName>
                                        </p:attrNameLst>
                                      </p:cBhvr>
                                      <p:to>
                                        <p:strVal val="visible"/>
                                      </p:to>
                                    </p:set>
                                    <p:animEffect transition="in" filter="wipe(left)">
                                      <p:cBhvr>
                                        <p:cTn id="38" dur="500"/>
                                        <p:tgtEl>
                                          <p:spTgt spid="12">
                                            <p:txEl>
                                              <p:pRg st="0" end="0"/>
                                            </p:txEl>
                                          </p:spTgt>
                                        </p:tgtEl>
                                      </p:cBhvr>
                                    </p:animEffect>
                                  </p:childTnLst>
                                </p:cTn>
                              </p:par>
                            </p:childTnLst>
                          </p:cTn>
                        </p:par>
                        <p:par>
                          <p:cTn id="39" fill="hold">
                            <p:stCondLst>
                              <p:cond delay="1750"/>
                            </p:stCondLst>
                            <p:childTnLst>
                              <p:par>
                                <p:cTn id="40" presetID="42" presetClass="path" presetSubtype="0" accel="50000" decel="50000" fill="hold" grpId="0" nodeType="afterEffect">
                                  <p:stCondLst>
                                    <p:cond delay="0"/>
                                  </p:stCondLst>
                                  <p:childTnLst>
                                    <p:animMotion origin="layout" path="M -3.95833E-6 4.44444E-6 L -0.36549 -0.5507 " pathEditMode="relative" rAng="0" ptsTypes="AA">
                                      <p:cBhvr>
                                        <p:cTn id="41" dur="2000" fill="hold"/>
                                        <p:tgtEl>
                                          <p:spTgt spid="4"/>
                                        </p:tgtEl>
                                        <p:attrNameLst>
                                          <p:attrName>ppt_x</p:attrName>
                                          <p:attrName>ppt_y</p:attrName>
                                        </p:attrNameLst>
                                      </p:cBhvr>
                                      <p:rCtr x="-18281" y="-27546"/>
                                    </p:animMotion>
                                  </p:childTnLst>
                                </p:cTn>
                              </p:par>
                            </p:childTnLst>
                          </p:cTn>
                        </p:par>
                        <p:par>
                          <p:cTn id="42" fill="hold">
                            <p:stCondLst>
                              <p:cond delay="3750"/>
                            </p:stCondLst>
                            <p:childTnLst>
                              <p:par>
                                <p:cTn id="43" presetID="1" presetClass="entr" presetSubtype="0" fill="hold" grpId="0" nodeType="afterEffect">
                                  <p:stCondLst>
                                    <p:cond delay="250"/>
                                  </p:stCondLst>
                                  <p:childTnLst>
                                    <p:set>
                                      <p:cBhvr>
                                        <p:cTn id="44" dur="1" fill="hold">
                                          <p:stCondLst>
                                            <p:cond delay="0"/>
                                          </p:stCondLst>
                                        </p:cTn>
                                        <p:tgtEl>
                                          <p:spTgt spid="26"/>
                                        </p:tgtEl>
                                        <p:attrNameLst>
                                          <p:attrName>style.visibility</p:attrName>
                                        </p:attrNameLst>
                                      </p:cBhvr>
                                      <p:to>
                                        <p:strVal val="visible"/>
                                      </p:to>
                                    </p:set>
                                  </p:childTnLst>
                                </p:cTn>
                              </p:par>
                            </p:childTnLst>
                          </p:cTn>
                        </p:par>
                        <p:par>
                          <p:cTn id="45" fill="hold">
                            <p:stCondLst>
                              <p:cond delay="4000"/>
                            </p:stCondLst>
                            <p:childTnLst>
                              <p:par>
                                <p:cTn id="46" presetID="22" presetClass="entr" presetSubtype="1" fill="hold" nodeType="after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up)">
                                      <p:cBhvr>
                                        <p:cTn id="48" dur="3000"/>
                                        <p:tgtEl>
                                          <p:spTgt spid="25"/>
                                        </p:tgtEl>
                                      </p:cBhvr>
                                    </p:animEffect>
                                  </p:childTnLst>
                                </p:cTn>
                              </p:par>
                            </p:childTnLst>
                          </p:cTn>
                        </p:par>
                        <p:par>
                          <p:cTn id="49" fill="hold">
                            <p:stCondLst>
                              <p:cond delay="7000"/>
                            </p:stCondLst>
                            <p:childTnLst>
                              <p:par>
                                <p:cTn id="50" presetID="22" presetClass="entr" presetSubtype="8" fill="hold" nodeType="afterEffect">
                                  <p:stCondLst>
                                    <p:cond delay="1000"/>
                                  </p:stCondLst>
                                  <p:childTnLst>
                                    <p:set>
                                      <p:cBhvr>
                                        <p:cTn id="51" dur="1" fill="hold">
                                          <p:stCondLst>
                                            <p:cond delay="0"/>
                                          </p:stCondLst>
                                        </p:cTn>
                                        <p:tgtEl>
                                          <p:spTgt spid="17">
                                            <p:txEl>
                                              <p:pRg st="0" end="0"/>
                                            </p:txEl>
                                          </p:spTgt>
                                        </p:tgtEl>
                                        <p:attrNameLst>
                                          <p:attrName>style.visibility</p:attrName>
                                        </p:attrNameLst>
                                      </p:cBhvr>
                                      <p:to>
                                        <p:strVal val="visible"/>
                                      </p:to>
                                    </p:set>
                                    <p:animEffect transition="in" filter="wipe(left)">
                                      <p:cBhvr>
                                        <p:cTn id="52" dur="500"/>
                                        <p:tgtEl>
                                          <p:spTgt spid="17">
                                            <p:txEl>
                                              <p:pRg st="0" end="0"/>
                                            </p:txEl>
                                          </p:spTgt>
                                        </p:tgtEl>
                                      </p:cBhvr>
                                    </p:animEffect>
                                  </p:childTnLst>
                                </p:cTn>
                              </p:par>
                            </p:childTnLst>
                          </p:cTn>
                        </p:par>
                        <p:par>
                          <p:cTn id="53" fill="hold">
                            <p:stCondLst>
                              <p:cond delay="8500"/>
                            </p:stCondLst>
                            <p:childTnLst>
                              <p:par>
                                <p:cTn id="54" presetID="22" presetClass="entr" presetSubtype="8" fill="hold" nodeType="afterEffect">
                                  <p:stCondLst>
                                    <p:cond delay="0"/>
                                  </p:stCondLst>
                                  <p:childTnLst>
                                    <p:set>
                                      <p:cBhvr>
                                        <p:cTn id="55" dur="1" fill="hold">
                                          <p:stCondLst>
                                            <p:cond delay="0"/>
                                          </p:stCondLst>
                                        </p:cTn>
                                        <p:tgtEl>
                                          <p:spTgt spid="21">
                                            <p:txEl>
                                              <p:pRg st="0" end="0"/>
                                            </p:txEl>
                                          </p:spTgt>
                                        </p:tgtEl>
                                        <p:attrNameLst>
                                          <p:attrName>style.visibility</p:attrName>
                                        </p:attrNameLst>
                                      </p:cBhvr>
                                      <p:to>
                                        <p:strVal val="visible"/>
                                      </p:to>
                                    </p:set>
                                    <p:animEffect transition="in" filter="wipe(left)">
                                      <p:cBhvr>
                                        <p:cTn id="56" dur="500"/>
                                        <p:tgtEl>
                                          <p:spTgt spid="21">
                                            <p:txEl>
                                              <p:pRg st="0" end="0"/>
                                            </p:txEl>
                                          </p:spTgt>
                                        </p:tgtEl>
                                      </p:cBhvr>
                                    </p:animEffect>
                                  </p:childTnLst>
                                </p:cTn>
                              </p:par>
                            </p:childTnLst>
                          </p:cTn>
                        </p:par>
                        <p:par>
                          <p:cTn id="57" fill="hold">
                            <p:stCondLst>
                              <p:cond delay="9000"/>
                            </p:stCondLst>
                            <p:childTnLst>
                              <p:par>
                                <p:cTn id="58" presetID="22" presetClass="entr" presetSubtype="8" fill="hold" nodeType="afterEffect">
                                  <p:stCondLst>
                                    <p:cond delay="0"/>
                                  </p:stCondLst>
                                  <p:childTnLst>
                                    <p:set>
                                      <p:cBhvr>
                                        <p:cTn id="59" dur="1" fill="hold">
                                          <p:stCondLst>
                                            <p:cond delay="0"/>
                                          </p:stCondLst>
                                        </p:cTn>
                                        <p:tgtEl>
                                          <p:spTgt spid="22">
                                            <p:txEl>
                                              <p:pRg st="0" end="0"/>
                                            </p:txEl>
                                          </p:spTgt>
                                        </p:tgtEl>
                                        <p:attrNameLst>
                                          <p:attrName>style.visibility</p:attrName>
                                        </p:attrNameLst>
                                      </p:cBhvr>
                                      <p:to>
                                        <p:strVal val="visible"/>
                                      </p:to>
                                    </p:set>
                                    <p:animEffect transition="in" filter="wipe(left)">
                                      <p:cBhvr>
                                        <p:cTn id="60" dur="500"/>
                                        <p:tgtEl>
                                          <p:spTgt spid="22">
                                            <p:txEl>
                                              <p:pRg st="0" end="0"/>
                                            </p:txEl>
                                          </p:spTgt>
                                        </p:tgtEl>
                                      </p:cBhvr>
                                    </p:animEffect>
                                  </p:childTnLst>
                                </p:cTn>
                              </p:par>
                            </p:childTnLst>
                          </p:cTn>
                        </p:par>
                        <p:par>
                          <p:cTn id="61" fill="hold">
                            <p:stCondLst>
                              <p:cond delay="9500"/>
                            </p:stCondLst>
                            <p:childTnLst>
                              <p:par>
                                <p:cTn id="62" presetID="22" presetClass="entr" presetSubtype="8" fill="hold" nodeType="afterEffect">
                                  <p:stCondLst>
                                    <p:cond delay="0"/>
                                  </p:stCondLst>
                                  <p:childTnLst>
                                    <p:set>
                                      <p:cBhvr>
                                        <p:cTn id="63" dur="1" fill="hold">
                                          <p:stCondLst>
                                            <p:cond delay="0"/>
                                          </p:stCondLst>
                                        </p:cTn>
                                        <p:tgtEl>
                                          <p:spTgt spid="23">
                                            <p:txEl>
                                              <p:pRg st="0" end="0"/>
                                            </p:txEl>
                                          </p:spTgt>
                                        </p:tgtEl>
                                        <p:attrNameLst>
                                          <p:attrName>style.visibility</p:attrName>
                                        </p:attrNameLst>
                                      </p:cBhvr>
                                      <p:to>
                                        <p:strVal val="visible"/>
                                      </p:to>
                                    </p:set>
                                    <p:animEffect transition="in" filter="wipe(left)">
                                      <p:cBhvr>
                                        <p:cTn id="64" dur="500"/>
                                        <p:tgtEl>
                                          <p:spTgt spid="23">
                                            <p:txEl>
                                              <p:pRg st="0" end="0"/>
                                            </p:txEl>
                                          </p:spTgt>
                                        </p:tgtEl>
                                      </p:cBhvr>
                                    </p:animEffect>
                                  </p:childTnLst>
                                </p:cTn>
                              </p:par>
                            </p:childTnLst>
                          </p:cTn>
                        </p:par>
                        <p:par>
                          <p:cTn id="65" fill="hold">
                            <p:stCondLst>
                              <p:cond delay="10000"/>
                            </p:stCondLst>
                            <p:childTnLst>
                              <p:par>
                                <p:cTn id="66" presetID="42" presetClass="path" presetSubtype="0" accel="50000" decel="50000" fill="hold" grpId="1" nodeType="afterEffect">
                                  <p:stCondLst>
                                    <p:cond delay="0"/>
                                  </p:stCondLst>
                                  <p:childTnLst>
                                    <p:animMotion origin="layout" path="M -0.36549 -0.55069 L -0.33619 -0.30371 " pathEditMode="relative" rAng="0" ptsTypes="AA">
                                      <p:cBhvr>
                                        <p:cTn id="67" dur="2000" fill="hold"/>
                                        <p:tgtEl>
                                          <p:spTgt spid="4"/>
                                        </p:tgtEl>
                                        <p:attrNameLst>
                                          <p:attrName>ppt_x</p:attrName>
                                          <p:attrName>ppt_y</p:attrName>
                                        </p:attrNameLst>
                                      </p:cBhvr>
                                      <p:rCtr x="1458" y="123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3" grpId="0" animBg="1"/>
      <p:bldP spid="17" grpId="0" animBg="1"/>
      <p:bldP spid="21" grpId="0" animBg="1"/>
      <p:bldP spid="22" grpId="0" animBg="1"/>
      <p:bldP spid="23" grpId="0" animBg="1"/>
      <p:bldP spid="24" grpId="0" animBg="1"/>
      <p:bldP spid="4" grpId="0" animBg="1"/>
      <p:bldP spid="4" grpId="1" animBg="1"/>
      <p:bldP spid="2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75237A-4E9D-D316-0C38-CE4E4F68FC86}"/>
              </a:ext>
            </a:extLst>
          </p:cNvPr>
          <p:cNvSpPr>
            <a:spLocks noGrp="1"/>
          </p:cNvSpPr>
          <p:nvPr>
            <p:ph type="title"/>
          </p:nvPr>
        </p:nvSpPr>
        <p:spPr/>
        <p:txBody>
          <a:bodyPr/>
          <a:lstStyle/>
          <a:p>
            <a:r>
              <a:rPr lang="de-AT" dirty="0"/>
              <a:t>Das Lastenheft</a:t>
            </a:r>
          </a:p>
        </p:txBody>
      </p:sp>
      <p:sp>
        <p:nvSpPr>
          <p:cNvPr id="3" name="Inhaltsplatzhalter 2">
            <a:extLst>
              <a:ext uri="{FF2B5EF4-FFF2-40B4-BE49-F238E27FC236}">
                <a16:creationId xmlns:a16="http://schemas.microsoft.com/office/drawing/2014/main" id="{6C6B0C15-62AF-C04B-5A43-17BE673B23C4}"/>
              </a:ext>
            </a:extLst>
          </p:cNvPr>
          <p:cNvSpPr>
            <a:spLocks noGrp="1"/>
          </p:cNvSpPr>
          <p:nvPr>
            <p:ph idx="1"/>
          </p:nvPr>
        </p:nvSpPr>
        <p:spPr/>
        <p:txBody>
          <a:bodyPr/>
          <a:lstStyle/>
          <a:p>
            <a:r>
              <a:rPr lang="de-AT" dirty="0"/>
              <a:t>erstmals Anforderungen an die Applikation aus der Sicht eines fiktiven Auftraggebers formuliert</a:t>
            </a:r>
            <a:br>
              <a:rPr lang="de-AT" dirty="0"/>
            </a:br>
            <a:endParaRPr lang="de-AT" dirty="0"/>
          </a:p>
          <a:p>
            <a:pPr lvl="1"/>
            <a:r>
              <a:rPr lang="de-AT" dirty="0"/>
              <a:t>Visionen und Ziele</a:t>
            </a:r>
          </a:p>
          <a:p>
            <a:pPr lvl="1"/>
            <a:r>
              <a:rPr lang="de-AT" dirty="0"/>
              <a:t>Rahmenbedingungen</a:t>
            </a:r>
          </a:p>
          <a:p>
            <a:pPr lvl="1"/>
            <a:r>
              <a:rPr lang="de-AT" dirty="0"/>
              <a:t>Kontext und Überblick</a:t>
            </a:r>
          </a:p>
          <a:p>
            <a:pPr lvl="1"/>
            <a:r>
              <a:rPr lang="de-AT" dirty="0"/>
              <a:t>Funktionale Anforderungen</a:t>
            </a:r>
          </a:p>
          <a:p>
            <a:pPr lvl="1"/>
            <a:r>
              <a:rPr lang="de-AT" dirty="0"/>
              <a:t>Qualitätsanforderungen</a:t>
            </a:r>
          </a:p>
        </p:txBody>
      </p:sp>
    </p:spTree>
    <p:extLst>
      <p:ext uri="{BB962C8B-B14F-4D97-AF65-F5344CB8AC3E}">
        <p14:creationId xmlns:p14="http://schemas.microsoft.com/office/powerpoint/2010/main" val="2349082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CA117D3-CB6D-098E-358A-21764AA63F61}"/>
              </a:ext>
            </a:extLst>
          </p:cNvPr>
          <p:cNvSpPr>
            <a:spLocks noGrp="1"/>
          </p:cNvSpPr>
          <p:nvPr>
            <p:ph type="title"/>
          </p:nvPr>
        </p:nvSpPr>
        <p:spPr>
          <a:xfrm>
            <a:off x="1522414" y="274638"/>
            <a:ext cx="9143998" cy="1020762"/>
          </a:xfrm>
        </p:spPr>
        <p:txBody>
          <a:bodyPr anchor="b">
            <a:normAutofit/>
          </a:bodyPr>
          <a:lstStyle/>
          <a:p>
            <a:r>
              <a:rPr lang="de-AT" dirty="0"/>
              <a:t>Das Pflichtenheft</a:t>
            </a:r>
          </a:p>
        </p:txBody>
      </p:sp>
      <p:sp>
        <p:nvSpPr>
          <p:cNvPr id="4" name="Inhaltsplatzhalter 3">
            <a:extLst>
              <a:ext uri="{FF2B5EF4-FFF2-40B4-BE49-F238E27FC236}">
                <a16:creationId xmlns:a16="http://schemas.microsoft.com/office/drawing/2014/main" id="{462AF320-864B-1DC5-FCD4-5D5E7A531BD8}"/>
              </a:ext>
            </a:extLst>
          </p:cNvPr>
          <p:cNvSpPr>
            <a:spLocks noGrp="1"/>
          </p:cNvSpPr>
          <p:nvPr>
            <p:ph sz="half" idx="1"/>
          </p:nvPr>
        </p:nvSpPr>
        <p:spPr>
          <a:xfrm>
            <a:off x="1522413" y="1905000"/>
            <a:ext cx="4419599" cy="4404320"/>
          </a:xfrm>
        </p:spPr>
        <p:txBody>
          <a:bodyPr>
            <a:normAutofit/>
          </a:bodyPr>
          <a:lstStyle/>
          <a:p>
            <a:r>
              <a:rPr lang="de-AT" dirty="0"/>
              <a:t>Detaillierte Planung aus der Sicht des Entwicklers</a:t>
            </a:r>
            <a:br>
              <a:rPr lang="de-AT" dirty="0"/>
            </a:br>
            <a:endParaRPr lang="de-AT" dirty="0"/>
          </a:p>
          <a:p>
            <a:pPr lvl="1"/>
            <a:r>
              <a:rPr lang="de-AT" sz="2400" dirty="0"/>
              <a:t>zentral dabei:</a:t>
            </a:r>
            <a:br>
              <a:rPr lang="de-AT" sz="2400" dirty="0"/>
            </a:br>
            <a:r>
              <a:rPr lang="de-AT" sz="2400" dirty="0"/>
              <a:t>Einzelanforderungen</a:t>
            </a:r>
            <a:br>
              <a:rPr lang="de-AT" sz="2400" dirty="0"/>
            </a:br>
            <a:endParaRPr lang="de-AT" sz="2400" dirty="0"/>
          </a:p>
          <a:p>
            <a:pPr lvl="1"/>
            <a:r>
              <a:rPr lang="de-AT" sz="2400" dirty="0" err="1"/>
              <a:t>grösster</a:t>
            </a:r>
            <a:r>
              <a:rPr lang="de-AT" sz="2400" dirty="0"/>
              <a:t> Umfang:</a:t>
            </a:r>
            <a:br>
              <a:rPr lang="de-AT" sz="2400" dirty="0"/>
            </a:br>
            <a:r>
              <a:rPr lang="de-AT" sz="2400" dirty="0"/>
              <a:t>Use-cases</a:t>
            </a:r>
            <a:br>
              <a:rPr lang="de-AT" sz="2400" dirty="0"/>
            </a:br>
            <a:endParaRPr lang="de-AT" sz="2400" dirty="0"/>
          </a:p>
          <a:p>
            <a:pPr lvl="1"/>
            <a:r>
              <a:rPr lang="de-AT" sz="2400" dirty="0"/>
              <a:t>43 Seiten im Projektbericht</a:t>
            </a:r>
          </a:p>
          <a:p>
            <a:pPr lvl="2"/>
            <a:r>
              <a:rPr lang="de-AT" sz="2200" dirty="0"/>
              <a:t>zu umfangreich?</a:t>
            </a:r>
          </a:p>
          <a:p>
            <a:pPr lvl="2"/>
            <a:r>
              <a:rPr lang="de-AT" sz="2200" dirty="0"/>
              <a:t>zu redundant?</a:t>
            </a:r>
          </a:p>
          <a:p>
            <a:pPr lvl="1"/>
            <a:endParaRPr lang="de-AT" sz="2400" dirty="0"/>
          </a:p>
        </p:txBody>
      </p:sp>
      <p:pic>
        <p:nvPicPr>
          <p:cNvPr id="11" name="Inhaltsplatzhalter 10" descr="Ein Bild, das Text, Diagramm, Screenshot, Design enthält.&#10;&#10;Automatisch generierte Beschreibung">
            <a:extLst>
              <a:ext uri="{FF2B5EF4-FFF2-40B4-BE49-F238E27FC236}">
                <a16:creationId xmlns:a16="http://schemas.microsoft.com/office/drawing/2014/main" id="{9CB76BA3-6931-46B0-CE74-2B7410A4D81C}"/>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094412" y="1988840"/>
            <a:ext cx="5752253" cy="4026576"/>
          </a:xfrm>
          <a:noFill/>
        </p:spPr>
      </p:pic>
    </p:spTree>
    <p:extLst>
      <p:ext uri="{BB962C8B-B14F-4D97-AF65-F5344CB8AC3E}">
        <p14:creationId xmlns:p14="http://schemas.microsoft.com/office/powerpoint/2010/main" val="2717774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AB69E3-2259-E187-9BDA-4CF85C333F1C}"/>
              </a:ext>
            </a:extLst>
          </p:cNvPr>
          <p:cNvSpPr>
            <a:spLocks noGrp="1"/>
          </p:cNvSpPr>
          <p:nvPr>
            <p:ph type="title"/>
          </p:nvPr>
        </p:nvSpPr>
        <p:spPr/>
        <p:txBody>
          <a:bodyPr/>
          <a:lstStyle/>
          <a:p>
            <a:r>
              <a:rPr lang="de-AT" dirty="0"/>
              <a:t>Umsetzen</a:t>
            </a:r>
          </a:p>
        </p:txBody>
      </p:sp>
      <p:sp>
        <p:nvSpPr>
          <p:cNvPr id="3" name="Textplatzhalter 2">
            <a:extLst>
              <a:ext uri="{FF2B5EF4-FFF2-40B4-BE49-F238E27FC236}">
                <a16:creationId xmlns:a16="http://schemas.microsoft.com/office/drawing/2014/main" id="{E19D34FC-D8F0-4F3B-4A4A-AC993176A605}"/>
              </a:ext>
            </a:extLst>
          </p:cNvPr>
          <p:cNvSpPr>
            <a:spLocks noGrp="1"/>
          </p:cNvSpPr>
          <p:nvPr>
            <p:ph type="body" idx="1"/>
          </p:nvPr>
        </p:nvSpPr>
        <p:spPr/>
        <p:txBody>
          <a:bodyPr/>
          <a:lstStyle/>
          <a:p>
            <a:r>
              <a:rPr lang="de-AT" dirty="0"/>
              <a:t>Der Weg der Vorbereitung aufs Programmieren </a:t>
            </a:r>
          </a:p>
        </p:txBody>
      </p:sp>
    </p:spTree>
    <p:extLst>
      <p:ext uri="{BB962C8B-B14F-4D97-AF65-F5344CB8AC3E}">
        <p14:creationId xmlns:p14="http://schemas.microsoft.com/office/powerpoint/2010/main" val="1625741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31953B84-CB3B-618D-1859-5C73664F1739}"/>
              </a:ext>
            </a:extLst>
          </p:cNvPr>
          <p:cNvSpPr>
            <a:spLocks noGrp="1"/>
          </p:cNvSpPr>
          <p:nvPr>
            <p:ph type="title"/>
          </p:nvPr>
        </p:nvSpPr>
        <p:spPr/>
        <p:txBody>
          <a:bodyPr/>
          <a:lstStyle/>
          <a:p>
            <a:r>
              <a:rPr lang="de-AT" dirty="0"/>
              <a:t>HTML, CSS, JavaScript lernen</a:t>
            </a:r>
          </a:p>
        </p:txBody>
      </p:sp>
      <p:sp>
        <p:nvSpPr>
          <p:cNvPr id="5" name="Inhaltsplatzhalter 4">
            <a:extLst>
              <a:ext uri="{FF2B5EF4-FFF2-40B4-BE49-F238E27FC236}">
                <a16:creationId xmlns:a16="http://schemas.microsoft.com/office/drawing/2014/main" id="{121DA201-E83C-5F97-F360-91D701A01F40}"/>
              </a:ext>
            </a:extLst>
          </p:cNvPr>
          <p:cNvSpPr>
            <a:spLocks noGrp="1"/>
          </p:cNvSpPr>
          <p:nvPr>
            <p:ph sz="half" idx="1"/>
          </p:nvPr>
        </p:nvSpPr>
        <p:spPr>
          <a:xfrm>
            <a:off x="1522413" y="2420888"/>
            <a:ext cx="4419599" cy="3751312"/>
          </a:xfrm>
        </p:spPr>
        <p:txBody>
          <a:bodyPr/>
          <a:lstStyle/>
          <a:p>
            <a:r>
              <a:rPr lang="de-AT" dirty="0"/>
              <a:t>Gute Freunde:</a:t>
            </a:r>
          </a:p>
          <a:p>
            <a:pPr lvl="1"/>
            <a:r>
              <a:rPr lang="de-AT" dirty="0"/>
              <a:t>die Bücher des HERDT-Verlags</a:t>
            </a:r>
          </a:p>
          <a:p>
            <a:pPr lvl="1"/>
            <a:r>
              <a:rPr lang="de-AT" dirty="0"/>
              <a:t>Online-Tutorials</a:t>
            </a:r>
          </a:p>
          <a:p>
            <a:r>
              <a:rPr lang="de-AT" dirty="0"/>
              <a:t>Prinzip:</a:t>
            </a:r>
          </a:p>
          <a:p>
            <a:pPr lvl="1"/>
            <a:r>
              <a:rPr lang="de-AT" dirty="0" err="1"/>
              <a:t>learning</a:t>
            </a:r>
            <a:r>
              <a:rPr lang="de-AT" dirty="0"/>
              <a:t> </a:t>
            </a:r>
            <a:r>
              <a:rPr lang="de-AT" dirty="0" err="1"/>
              <a:t>by</a:t>
            </a:r>
            <a:r>
              <a:rPr lang="de-AT" dirty="0"/>
              <a:t> </a:t>
            </a:r>
            <a:r>
              <a:rPr lang="de-AT" dirty="0" err="1"/>
              <a:t>doing</a:t>
            </a:r>
            <a:endParaRPr lang="de-AT" dirty="0"/>
          </a:p>
          <a:p>
            <a:endParaRPr lang="de-AT" dirty="0"/>
          </a:p>
        </p:txBody>
      </p:sp>
      <p:pic>
        <p:nvPicPr>
          <p:cNvPr id="8" name="Inhaltsplatzhalter 7" descr="Ein Bild, das Text, Menschliches Gesicht, Kleidung, Mann enthält.&#10;&#10;Automatisch generierte Beschreibung">
            <a:extLst>
              <a:ext uri="{FF2B5EF4-FFF2-40B4-BE49-F238E27FC236}">
                <a16:creationId xmlns:a16="http://schemas.microsoft.com/office/drawing/2014/main" id="{694B14DF-A0A2-0BAF-0AA2-91FDEE29FD3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103378" y="1905000"/>
            <a:ext cx="2706469" cy="4267200"/>
          </a:xfrm>
        </p:spPr>
      </p:pic>
    </p:spTree>
    <p:extLst>
      <p:ext uri="{BB962C8B-B14F-4D97-AF65-F5344CB8AC3E}">
        <p14:creationId xmlns:p14="http://schemas.microsoft.com/office/powerpoint/2010/main" val="712984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1569855-ECA1-7A2F-BD81-5B761E4B2A5B}"/>
              </a:ext>
            </a:extLst>
          </p:cNvPr>
          <p:cNvSpPr>
            <a:spLocks noGrp="1"/>
          </p:cNvSpPr>
          <p:nvPr>
            <p:ph type="title"/>
          </p:nvPr>
        </p:nvSpPr>
        <p:spPr/>
        <p:txBody>
          <a:bodyPr/>
          <a:lstStyle/>
          <a:p>
            <a:r>
              <a:rPr lang="de-AT" dirty="0"/>
              <a:t>Inhaltsverzeichnis</a:t>
            </a:r>
          </a:p>
        </p:txBody>
      </p:sp>
      <p:sp>
        <p:nvSpPr>
          <p:cNvPr id="3" name="Inhaltsplatzhalter 2">
            <a:extLst>
              <a:ext uri="{FF2B5EF4-FFF2-40B4-BE49-F238E27FC236}">
                <a16:creationId xmlns:a16="http://schemas.microsoft.com/office/drawing/2014/main" id="{BA120E0C-FD95-7485-1E31-13875428B531}"/>
              </a:ext>
            </a:extLst>
          </p:cNvPr>
          <p:cNvSpPr>
            <a:spLocks noGrp="1"/>
          </p:cNvSpPr>
          <p:nvPr>
            <p:ph idx="1"/>
          </p:nvPr>
        </p:nvSpPr>
        <p:spPr/>
        <p:txBody>
          <a:bodyPr/>
          <a:lstStyle/>
          <a:p>
            <a:pPr marL="457200" indent="-457200">
              <a:buFont typeface="+mj-lt"/>
              <a:buAutoNum type="arabicPeriod"/>
            </a:pPr>
            <a:r>
              <a:rPr lang="de-AT" dirty="0">
                <a:solidFill>
                  <a:srgbClr val="FFFF00"/>
                </a:solidFill>
              </a:rPr>
              <a:t>Starten</a:t>
            </a:r>
            <a:br>
              <a:rPr lang="de-AT" dirty="0"/>
            </a:br>
            <a:r>
              <a:rPr lang="de-DE" sz="2000" dirty="0"/>
              <a:t>Der Weg zu Thema, Inhalt und Ziel meines individuellen Projekts</a:t>
            </a:r>
            <a:endParaRPr lang="de-AT" sz="2000" dirty="0"/>
          </a:p>
          <a:p>
            <a:pPr marL="457200" indent="-457200">
              <a:buFont typeface="+mj-lt"/>
              <a:buAutoNum type="arabicPeriod"/>
            </a:pPr>
            <a:r>
              <a:rPr lang="de-DE" dirty="0">
                <a:solidFill>
                  <a:srgbClr val="FFFF00"/>
                </a:solidFill>
              </a:rPr>
              <a:t>Planen</a:t>
            </a:r>
            <a:br>
              <a:rPr lang="de-DE" dirty="0"/>
            </a:br>
            <a:r>
              <a:rPr lang="de-DE" sz="2000" dirty="0"/>
              <a:t>Der Weg von der Idee zur konkreten Ausgestaltung der Applikation</a:t>
            </a:r>
            <a:endParaRPr lang="de-DE" dirty="0"/>
          </a:p>
          <a:p>
            <a:pPr marL="457200" indent="-457200">
              <a:buFont typeface="+mj-lt"/>
              <a:buAutoNum type="arabicPeriod"/>
            </a:pPr>
            <a:r>
              <a:rPr lang="de-DE" dirty="0">
                <a:solidFill>
                  <a:srgbClr val="FFFF00"/>
                </a:solidFill>
              </a:rPr>
              <a:t>Umsetzen</a:t>
            </a:r>
            <a:br>
              <a:rPr lang="de-DE" dirty="0"/>
            </a:br>
            <a:r>
              <a:rPr lang="de-AT" sz="2000" dirty="0"/>
              <a:t>Der Weg der Vorbereitung aufs Programmieren</a:t>
            </a:r>
          </a:p>
          <a:p>
            <a:pPr marL="457200" indent="-457200">
              <a:buFont typeface="+mj-lt"/>
              <a:buAutoNum type="arabicPeriod"/>
            </a:pPr>
            <a:r>
              <a:rPr lang="de-AT" dirty="0">
                <a:solidFill>
                  <a:srgbClr val="FFFF00"/>
                </a:solidFill>
              </a:rPr>
              <a:t>Programmieren</a:t>
            </a:r>
            <a:br>
              <a:rPr lang="de-AT" dirty="0"/>
            </a:br>
            <a:r>
              <a:rPr lang="de-AT" sz="2000" dirty="0"/>
              <a:t>Der Weg zur fertigen Applikation </a:t>
            </a:r>
            <a:endParaRPr lang="de-AT" dirty="0"/>
          </a:p>
          <a:p>
            <a:pPr marL="457200" indent="-457200">
              <a:buFont typeface="+mj-lt"/>
              <a:buAutoNum type="arabicPeriod"/>
            </a:pPr>
            <a:r>
              <a:rPr lang="de-AT" dirty="0">
                <a:solidFill>
                  <a:srgbClr val="FFFF00"/>
                </a:solidFill>
              </a:rPr>
              <a:t>Evaluieren</a:t>
            </a:r>
            <a:br>
              <a:rPr lang="de-AT" dirty="0"/>
            </a:br>
            <a:r>
              <a:rPr lang="de-AT" sz="2000" dirty="0"/>
              <a:t>Rückblick und Ausblick am Ende des Weges</a:t>
            </a:r>
          </a:p>
          <a:p>
            <a:pPr marL="457200" indent="-457200">
              <a:buFont typeface="+mj-lt"/>
              <a:buAutoNum type="arabicPeriod"/>
            </a:pPr>
            <a:endParaRPr lang="de-AT" dirty="0"/>
          </a:p>
        </p:txBody>
      </p:sp>
    </p:spTree>
    <p:extLst>
      <p:ext uri="{BB962C8B-B14F-4D97-AF65-F5344CB8AC3E}">
        <p14:creationId xmlns:p14="http://schemas.microsoft.com/office/powerpoint/2010/main" val="288601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6E4D87-E1D8-70B6-C820-D52A8219F03B}"/>
              </a:ext>
            </a:extLst>
          </p:cNvPr>
          <p:cNvSpPr>
            <a:spLocks noGrp="1"/>
          </p:cNvSpPr>
          <p:nvPr>
            <p:ph type="title"/>
          </p:nvPr>
        </p:nvSpPr>
        <p:spPr/>
        <p:txBody>
          <a:bodyPr/>
          <a:lstStyle/>
          <a:p>
            <a:r>
              <a:rPr lang="de-AT" dirty="0"/>
              <a:t>Prototypen programmieren</a:t>
            </a:r>
          </a:p>
        </p:txBody>
      </p:sp>
      <p:sp>
        <p:nvSpPr>
          <p:cNvPr id="3" name="Inhaltsplatzhalter 2">
            <a:extLst>
              <a:ext uri="{FF2B5EF4-FFF2-40B4-BE49-F238E27FC236}">
                <a16:creationId xmlns:a16="http://schemas.microsoft.com/office/drawing/2014/main" id="{F693B23F-AC9A-6605-5C15-E0435E07334C}"/>
              </a:ext>
            </a:extLst>
          </p:cNvPr>
          <p:cNvSpPr>
            <a:spLocks noGrp="1"/>
          </p:cNvSpPr>
          <p:nvPr>
            <p:ph idx="1"/>
          </p:nvPr>
        </p:nvSpPr>
        <p:spPr>
          <a:xfrm>
            <a:off x="1522414" y="1905000"/>
            <a:ext cx="4283966" cy="1451992"/>
          </a:xfrm>
        </p:spPr>
        <p:txBody>
          <a:bodyPr/>
          <a:lstStyle/>
          <a:p>
            <a:pPr marL="0" indent="0">
              <a:buNone/>
            </a:pPr>
            <a:r>
              <a:rPr lang="de-AT" dirty="0"/>
              <a:t>Die spannendste Phase:</a:t>
            </a:r>
          </a:p>
          <a:p>
            <a:pPr marL="0" indent="0">
              <a:buNone/>
            </a:pPr>
            <a:r>
              <a:rPr lang="de-AT" dirty="0"/>
              <a:t>vom    „Wie mache ich das?“ </a:t>
            </a:r>
            <a:br>
              <a:rPr lang="de-AT" dirty="0"/>
            </a:br>
            <a:r>
              <a:rPr lang="de-AT" dirty="0"/>
              <a:t>zum    „Ah, so könnte es gehen!“</a:t>
            </a:r>
          </a:p>
        </p:txBody>
      </p:sp>
      <p:sp>
        <p:nvSpPr>
          <p:cNvPr id="5" name="Rechteck: abgerundete Ecken 4">
            <a:extLst>
              <a:ext uri="{FF2B5EF4-FFF2-40B4-BE49-F238E27FC236}">
                <a16:creationId xmlns:a16="http://schemas.microsoft.com/office/drawing/2014/main" id="{E051C239-26AE-FD75-6DD9-753A114E54F5}"/>
              </a:ext>
            </a:extLst>
          </p:cNvPr>
          <p:cNvSpPr/>
          <p:nvPr/>
        </p:nvSpPr>
        <p:spPr>
          <a:xfrm>
            <a:off x="6101433" y="1741261"/>
            <a:ext cx="410445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hlinkClick r:id="rId3">
                  <a:extLst>
                    <a:ext uri="{A12FA001-AC4F-418D-AE19-62706E023703}">
                      <ahyp:hlinkClr xmlns:ahyp="http://schemas.microsoft.com/office/drawing/2018/hyperlinkcolor" val="tx"/>
                    </a:ext>
                  </a:extLst>
                </a:hlinkClick>
              </a:rPr>
              <a:t>Blöcke darstellen und Formulare öffnen</a:t>
            </a:r>
            <a:endParaRPr lang="de-AT" dirty="0">
              <a:solidFill>
                <a:schemeClr val="tx1"/>
              </a:solidFill>
            </a:endParaRPr>
          </a:p>
        </p:txBody>
      </p:sp>
      <p:sp>
        <p:nvSpPr>
          <p:cNvPr id="6" name="Rechteck: abgerundete Ecken 5">
            <a:extLst>
              <a:ext uri="{FF2B5EF4-FFF2-40B4-BE49-F238E27FC236}">
                <a16:creationId xmlns:a16="http://schemas.microsoft.com/office/drawing/2014/main" id="{A52324B9-2C2D-E124-D1DF-337C8920C10F}"/>
              </a:ext>
            </a:extLst>
          </p:cNvPr>
          <p:cNvSpPr/>
          <p:nvPr/>
        </p:nvSpPr>
        <p:spPr>
          <a:xfrm>
            <a:off x="7389158" y="2512859"/>
            <a:ext cx="410445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hlinkClick r:id="rId4">
                  <a:extLst>
                    <a:ext uri="{A12FA001-AC4F-418D-AE19-62706E023703}">
                      <ahyp:hlinkClr xmlns:ahyp="http://schemas.microsoft.com/office/drawing/2018/hyperlinkcolor" val="tx"/>
                    </a:ext>
                  </a:extLst>
                </a:hlinkClick>
              </a:rPr>
              <a:t>Erklärungstexte aufpoppen lassen</a:t>
            </a:r>
            <a:endParaRPr lang="de-AT" dirty="0">
              <a:solidFill>
                <a:schemeClr val="tx1"/>
              </a:solidFill>
            </a:endParaRPr>
          </a:p>
        </p:txBody>
      </p:sp>
      <p:sp>
        <p:nvSpPr>
          <p:cNvPr id="4" name="Rechteck: abgerundete Ecken 3">
            <a:extLst>
              <a:ext uri="{FF2B5EF4-FFF2-40B4-BE49-F238E27FC236}">
                <a16:creationId xmlns:a16="http://schemas.microsoft.com/office/drawing/2014/main" id="{88DFAD5A-6DDC-1BBD-7633-E34A56B0CCD3}"/>
              </a:ext>
            </a:extLst>
          </p:cNvPr>
          <p:cNvSpPr/>
          <p:nvPr/>
        </p:nvSpPr>
        <p:spPr>
          <a:xfrm>
            <a:off x="909836" y="3663443"/>
            <a:ext cx="410445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hlinkClick r:id="rId5">
                  <a:extLst>
                    <a:ext uri="{A12FA001-AC4F-418D-AE19-62706E023703}">
                      <ahyp:hlinkClr xmlns:ahyp="http://schemas.microsoft.com/office/drawing/2018/hyperlinkcolor" val="tx"/>
                    </a:ext>
                  </a:extLst>
                </a:hlinkClick>
              </a:rPr>
              <a:t>Elemente bewegen</a:t>
            </a:r>
            <a:endParaRPr lang="de-AT" dirty="0">
              <a:solidFill>
                <a:schemeClr val="tx1"/>
              </a:solidFill>
            </a:endParaRPr>
          </a:p>
        </p:txBody>
      </p:sp>
      <p:sp>
        <p:nvSpPr>
          <p:cNvPr id="7" name="Rechteck: abgerundete Ecken 6">
            <a:extLst>
              <a:ext uri="{FF2B5EF4-FFF2-40B4-BE49-F238E27FC236}">
                <a16:creationId xmlns:a16="http://schemas.microsoft.com/office/drawing/2014/main" id="{CB421C07-2C93-68EC-1D38-BB490FF7CA40}"/>
              </a:ext>
            </a:extLst>
          </p:cNvPr>
          <p:cNvSpPr/>
          <p:nvPr/>
        </p:nvSpPr>
        <p:spPr>
          <a:xfrm>
            <a:off x="5878388" y="3284457"/>
            <a:ext cx="410445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hlinkClick r:id="rId6">
                  <a:extLst>
                    <a:ext uri="{A12FA001-AC4F-418D-AE19-62706E023703}">
                      <ahyp:hlinkClr xmlns:ahyp="http://schemas.microsoft.com/office/drawing/2018/hyperlinkcolor" val="tx"/>
                    </a:ext>
                  </a:extLst>
                </a:hlinkClick>
              </a:rPr>
              <a:t>Mehrfach verwendete Funktionen</a:t>
            </a:r>
            <a:endParaRPr lang="de-AT" dirty="0">
              <a:solidFill>
                <a:schemeClr val="tx1"/>
              </a:solidFill>
            </a:endParaRPr>
          </a:p>
        </p:txBody>
      </p:sp>
      <p:sp>
        <p:nvSpPr>
          <p:cNvPr id="8" name="Rechteck: abgerundete Ecken 7">
            <a:extLst>
              <a:ext uri="{FF2B5EF4-FFF2-40B4-BE49-F238E27FC236}">
                <a16:creationId xmlns:a16="http://schemas.microsoft.com/office/drawing/2014/main" id="{7314D6BF-C8C7-FE1D-79B6-1356BDFCF357}"/>
              </a:ext>
            </a:extLst>
          </p:cNvPr>
          <p:cNvSpPr/>
          <p:nvPr/>
        </p:nvSpPr>
        <p:spPr>
          <a:xfrm>
            <a:off x="7534572" y="4115006"/>
            <a:ext cx="410445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hlinkClick r:id="rId7">
                  <a:extLst>
                    <a:ext uri="{A12FA001-AC4F-418D-AE19-62706E023703}">
                      <ahyp:hlinkClr xmlns:ahyp="http://schemas.microsoft.com/office/drawing/2018/hyperlinkcolor" val="tx"/>
                    </a:ext>
                  </a:extLst>
                </a:hlinkClick>
              </a:rPr>
              <a:t>Mining</a:t>
            </a:r>
            <a:endParaRPr lang="de-AT" dirty="0">
              <a:solidFill>
                <a:schemeClr val="tx1"/>
              </a:solidFill>
            </a:endParaRPr>
          </a:p>
        </p:txBody>
      </p:sp>
      <p:sp>
        <p:nvSpPr>
          <p:cNvPr id="9" name="Rechteck: abgerundete Ecken 8">
            <a:extLst>
              <a:ext uri="{FF2B5EF4-FFF2-40B4-BE49-F238E27FC236}">
                <a16:creationId xmlns:a16="http://schemas.microsoft.com/office/drawing/2014/main" id="{F3C857E3-2CD4-C526-377E-93631401EC4F}"/>
              </a:ext>
            </a:extLst>
          </p:cNvPr>
          <p:cNvSpPr/>
          <p:nvPr/>
        </p:nvSpPr>
        <p:spPr>
          <a:xfrm>
            <a:off x="1197868" y="4581128"/>
            <a:ext cx="410445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hlinkClick r:id="rId8">
                  <a:extLst>
                    <a:ext uri="{A12FA001-AC4F-418D-AE19-62706E023703}">
                      <ahyp:hlinkClr xmlns:ahyp="http://schemas.microsoft.com/office/drawing/2018/hyperlinkcolor" val="tx"/>
                    </a:ext>
                  </a:extLst>
                </a:hlinkClick>
              </a:rPr>
              <a:t>Navigation</a:t>
            </a:r>
            <a:endParaRPr lang="de-AT" dirty="0">
              <a:solidFill>
                <a:schemeClr val="tx1"/>
              </a:solidFill>
            </a:endParaRPr>
          </a:p>
        </p:txBody>
      </p:sp>
      <p:sp>
        <p:nvSpPr>
          <p:cNvPr id="10" name="Rechteck: abgerundete Ecken 9">
            <a:extLst>
              <a:ext uri="{FF2B5EF4-FFF2-40B4-BE49-F238E27FC236}">
                <a16:creationId xmlns:a16="http://schemas.microsoft.com/office/drawing/2014/main" id="{C6C26B0F-CEE7-7262-576B-B433819554D5}"/>
              </a:ext>
            </a:extLst>
          </p:cNvPr>
          <p:cNvSpPr/>
          <p:nvPr/>
        </p:nvSpPr>
        <p:spPr>
          <a:xfrm>
            <a:off x="909836" y="5504695"/>
            <a:ext cx="410445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hlinkClick r:id="rId9">
                  <a:extLst>
                    <a:ext uri="{A12FA001-AC4F-418D-AE19-62706E023703}">
                      <ahyp:hlinkClr xmlns:ahyp="http://schemas.microsoft.com/office/drawing/2018/hyperlinkcolor" val="tx"/>
                    </a:ext>
                  </a:extLst>
                </a:hlinkClick>
              </a:rPr>
              <a:t>Peer-to-Peer-System</a:t>
            </a:r>
            <a:endParaRPr lang="de-AT" dirty="0">
              <a:solidFill>
                <a:schemeClr val="tx1"/>
              </a:solidFill>
            </a:endParaRPr>
          </a:p>
        </p:txBody>
      </p:sp>
      <p:sp>
        <p:nvSpPr>
          <p:cNvPr id="12" name="Rechteck: abgerundete Ecken 11">
            <a:extLst>
              <a:ext uri="{FF2B5EF4-FFF2-40B4-BE49-F238E27FC236}">
                <a16:creationId xmlns:a16="http://schemas.microsoft.com/office/drawing/2014/main" id="{3E364464-394C-403F-F4A1-BF7A5785FA51}"/>
              </a:ext>
            </a:extLst>
          </p:cNvPr>
          <p:cNvSpPr/>
          <p:nvPr/>
        </p:nvSpPr>
        <p:spPr>
          <a:xfrm>
            <a:off x="5835531" y="4945555"/>
            <a:ext cx="410445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hlinkClick r:id="rId10">
                  <a:extLst>
                    <a:ext uri="{A12FA001-AC4F-418D-AE19-62706E023703}">
                      <ahyp:hlinkClr xmlns:ahyp="http://schemas.microsoft.com/office/drawing/2018/hyperlinkcolor" val="tx"/>
                    </a:ext>
                  </a:extLst>
                </a:hlinkClick>
              </a:rPr>
              <a:t>Responsives Design</a:t>
            </a:r>
            <a:endParaRPr lang="de-AT" dirty="0">
              <a:solidFill>
                <a:schemeClr val="tx1"/>
              </a:solidFill>
            </a:endParaRPr>
          </a:p>
        </p:txBody>
      </p:sp>
      <p:sp>
        <p:nvSpPr>
          <p:cNvPr id="13" name="Rechteck: abgerundete Ecken 12">
            <a:extLst>
              <a:ext uri="{FF2B5EF4-FFF2-40B4-BE49-F238E27FC236}">
                <a16:creationId xmlns:a16="http://schemas.microsoft.com/office/drawing/2014/main" id="{58C2B457-A62C-986B-3A50-EB7BEAA79085}"/>
              </a:ext>
            </a:extLst>
          </p:cNvPr>
          <p:cNvSpPr/>
          <p:nvPr/>
        </p:nvSpPr>
        <p:spPr>
          <a:xfrm>
            <a:off x="7361309" y="5776104"/>
            <a:ext cx="410445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hlinkClick r:id="rId11">
                  <a:extLst>
                    <a:ext uri="{A12FA001-AC4F-418D-AE19-62706E023703}">
                      <ahyp:hlinkClr xmlns:ahyp="http://schemas.microsoft.com/office/drawing/2018/hyperlinkcolor" val="tx"/>
                    </a:ext>
                  </a:extLst>
                </a:hlinkClick>
              </a:rPr>
              <a:t>Transaktion erstellen</a:t>
            </a:r>
            <a:endParaRPr lang="de-AT" dirty="0">
              <a:solidFill>
                <a:schemeClr val="tx1"/>
              </a:solidFill>
            </a:endParaRPr>
          </a:p>
        </p:txBody>
      </p:sp>
    </p:spTree>
    <p:extLst>
      <p:ext uri="{BB962C8B-B14F-4D97-AF65-F5344CB8AC3E}">
        <p14:creationId xmlns:p14="http://schemas.microsoft.com/office/powerpoint/2010/main" val="3993968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4" grpId="0" animBg="1"/>
      <p:bldP spid="7" grpId="0" animBg="1"/>
      <p:bldP spid="8" grpId="0" animBg="1"/>
      <p:bldP spid="9" grpId="0" animBg="1"/>
      <p:bldP spid="10" grpId="0" animBg="1"/>
      <p:bldP spid="12" grpId="0" animBg="1"/>
      <p:bldP spid="1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9EEABD-36C6-FB4E-16BA-5689A5745436}"/>
              </a:ext>
            </a:extLst>
          </p:cNvPr>
          <p:cNvSpPr>
            <a:spLocks noGrp="1"/>
          </p:cNvSpPr>
          <p:nvPr>
            <p:ph type="title"/>
          </p:nvPr>
        </p:nvSpPr>
        <p:spPr>
          <a:xfrm>
            <a:off x="1018105" y="274638"/>
            <a:ext cx="10152614" cy="1020762"/>
          </a:xfrm>
        </p:spPr>
        <p:txBody>
          <a:bodyPr>
            <a:normAutofit/>
          </a:bodyPr>
          <a:lstStyle/>
          <a:p>
            <a:r>
              <a:rPr lang="de-AT" dirty="0"/>
              <a:t>Prototypen – </a:t>
            </a:r>
            <a:br>
              <a:rPr lang="de-AT" dirty="0"/>
            </a:br>
            <a:r>
              <a:rPr lang="de-AT" dirty="0"/>
              <a:t>Codebeispiel aus „Transaktionen erstellen“</a:t>
            </a:r>
          </a:p>
        </p:txBody>
      </p:sp>
      <p:pic>
        <p:nvPicPr>
          <p:cNvPr id="5" name="Inhaltsplatzhalter 4" descr="Ein Bild, das Text, Screenshot, Schrift, Dokument enthält.&#10;&#10;Automatisch generierte Beschreibung">
            <a:extLst>
              <a:ext uri="{FF2B5EF4-FFF2-40B4-BE49-F238E27FC236}">
                <a16:creationId xmlns:a16="http://schemas.microsoft.com/office/drawing/2014/main" id="{1C2976EB-0708-03E5-C3EC-AA288D8A0B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18105" y="1295400"/>
            <a:ext cx="10152614" cy="5510744"/>
          </a:xfrm>
        </p:spPr>
      </p:pic>
    </p:spTree>
    <p:extLst>
      <p:ext uri="{BB962C8B-B14F-4D97-AF65-F5344CB8AC3E}">
        <p14:creationId xmlns:p14="http://schemas.microsoft.com/office/powerpoint/2010/main" val="2611656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7A662A-32D3-F326-2B1C-0BFD683BBCB5}"/>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4CF4A231-9AD9-3564-DD2B-4D7C225AEA9C}"/>
              </a:ext>
            </a:extLst>
          </p:cNvPr>
          <p:cNvSpPr>
            <a:spLocks noGrp="1"/>
          </p:cNvSpPr>
          <p:nvPr>
            <p:ph type="title"/>
          </p:nvPr>
        </p:nvSpPr>
        <p:spPr>
          <a:xfrm>
            <a:off x="1017847" y="260648"/>
            <a:ext cx="10153128" cy="1020762"/>
          </a:xfrm>
        </p:spPr>
        <p:txBody>
          <a:bodyPr/>
          <a:lstStyle/>
          <a:p>
            <a:r>
              <a:rPr lang="de-AT" dirty="0"/>
              <a:t>Prototypen – </a:t>
            </a:r>
            <a:br>
              <a:rPr lang="de-AT" dirty="0"/>
            </a:br>
            <a:r>
              <a:rPr lang="de-AT" dirty="0"/>
              <a:t>Codebeispiel aus „Transaktionen erstellen“</a:t>
            </a:r>
          </a:p>
        </p:txBody>
      </p:sp>
      <p:pic>
        <p:nvPicPr>
          <p:cNvPr id="7" name="Inhaltsplatzhalter 6" descr="Ein Bild, das Text, Screenshot, Schrift, Zahl enthält.&#10;&#10;Automatisch generierte Beschreibung">
            <a:extLst>
              <a:ext uri="{FF2B5EF4-FFF2-40B4-BE49-F238E27FC236}">
                <a16:creationId xmlns:a16="http://schemas.microsoft.com/office/drawing/2014/main" id="{B6847DA4-E064-F6A2-14F7-F8DB36DCE45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7255" y="2132856"/>
            <a:ext cx="9314313" cy="3888432"/>
          </a:xfrm>
        </p:spPr>
      </p:pic>
    </p:spTree>
    <p:extLst>
      <p:ext uri="{BB962C8B-B14F-4D97-AF65-F5344CB8AC3E}">
        <p14:creationId xmlns:p14="http://schemas.microsoft.com/office/powerpoint/2010/main" val="2002284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6DFAC-92CF-04F5-95E8-2D60E13FEFE3}"/>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E7EE819-8123-5411-2DC2-93900A4E8A0A}"/>
              </a:ext>
            </a:extLst>
          </p:cNvPr>
          <p:cNvSpPr>
            <a:spLocks noGrp="1"/>
          </p:cNvSpPr>
          <p:nvPr>
            <p:ph type="title"/>
          </p:nvPr>
        </p:nvSpPr>
        <p:spPr>
          <a:xfrm>
            <a:off x="1017847" y="260648"/>
            <a:ext cx="10153128" cy="1020762"/>
          </a:xfrm>
        </p:spPr>
        <p:txBody>
          <a:bodyPr/>
          <a:lstStyle/>
          <a:p>
            <a:r>
              <a:rPr lang="de-AT" dirty="0"/>
              <a:t>Prototypen – </a:t>
            </a:r>
            <a:br>
              <a:rPr lang="de-AT" dirty="0"/>
            </a:br>
            <a:r>
              <a:rPr lang="de-AT" dirty="0"/>
              <a:t>Codebeispiel aus „Transaktionen erstellen“</a:t>
            </a:r>
          </a:p>
        </p:txBody>
      </p:sp>
      <p:pic>
        <p:nvPicPr>
          <p:cNvPr id="6" name="Inhaltsplatzhalter 5" descr="Ein Bild, das Text, Schrift, Screenshot enthält.&#10;&#10;Automatisch generierte Beschreibung">
            <a:extLst>
              <a:ext uri="{FF2B5EF4-FFF2-40B4-BE49-F238E27FC236}">
                <a16:creationId xmlns:a16="http://schemas.microsoft.com/office/drawing/2014/main" id="{302FE944-83BF-BF5F-E02A-D017A5F87A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355" y="2852936"/>
            <a:ext cx="11778113" cy="2534462"/>
          </a:xfrm>
        </p:spPr>
      </p:pic>
    </p:spTree>
    <p:extLst>
      <p:ext uri="{BB962C8B-B14F-4D97-AF65-F5344CB8AC3E}">
        <p14:creationId xmlns:p14="http://schemas.microsoft.com/office/powerpoint/2010/main" val="1054429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A3BCD-D3F3-5659-BAD7-5C5EF1C807A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15BAC30-8706-574B-7FD2-8C8A9197FB5B}"/>
              </a:ext>
            </a:extLst>
          </p:cNvPr>
          <p:cNvSpPr>
            <a:spLocks noGrp="1"/>
          </p:cNvSpPr>
          <p:nvPr>
            <p:ph type="title"/>
          </p:nvPr>
        </p:nvSpPr>
        <p:spPr/>
        <p:txBody>
          <a:bodyPr/>
          <a:lstStyle/>
          <a:p>
            <a:r>
              <a:rPr lang="de-AT" dirty="0"/>
              <a:t>Technische Dokumentation</a:t>
            </a:r>
          </a:p>
        </p:txBody>
      </p:sp>
      <p:sp>
        <p:nvSpPr>
          <p:cNvPr id="3" name="Inhaltsplatzhalter 2">
            <a:extLst>
              <a:ext uri="{FF2B5EF4-FFF2-40B4-BE49-F238E27FC236}">
                <a16:creationId xmlns:a16="http://schemas.microsoft.com/office/drawing/2014/main" id="{974B07BA-F74A-A5D2-84B4-915A58D03F51}"/>
              </a:ext>
            </a:extLst>
          </p:cNvPr>
          <p:cNvSpPr>
            <a:spLocks noGrp="1"/>
          </p:cNvSpPr>
          <p:nvPr>
            <p:ph idx="1"/>
          </p:nvPr>
        </p:nvSpPr>
        <p:spPr>
          <a:xfrm>
            <a:off x="1522414" y="1905000"/>
            <a:ext cx="9144000" cy="4404320"/>
          </a:xfrm>
        </p:spPr>
        <p:txBody>
          <a:bodyPr>
            <a:normAutofit lnSpcReduction="10000"/>
          </a:bodyPr>
          <a:lstStyle/>
          <a:p>
            <a:r>
              <a:rPr lang="de-AT" dirty="0"/>
              <a:t>Detaillierte Planung aus der Sicht des Programmierers</a:t>
            </a:r>
          </a:p>
          <a:p>
            <a:r>
              <a:rPr lang="de-AT" dirty="0"/>
              <a:t>Erstellt parallel zum Programmieren der Prototypen, </a:t>
            </a:r>
            <a:br>
              <a:rPr lang="de-AT" dirty="0"/>
            </a:br>
            <a:r>
              <a:rPr lang="de-AT" dirty="0"/>
              <a:t>ergänzt und angepasst beim Programmieren der Applikation</a:t>
            </a:r>
          </a:p>
          <a:p>
            <a:r>
              <a:rPr lang="de-AT" dirty="0"/>
              <a:t>Technische Umsetzung dessen, was im Pflichtenheft definiert worden ist</a:t>
            </a:r>
          </a:p>
          <a:p>
            <a:pPr lvl="1"/>
            <a:r>
              <a:rPr lang="de-AT" dirty="0"/>
              <a:t>Einführung</a:t>
            </a:r>
          </a:p>
          <a:p>
            <a:pPr lvl="1"/>
            <a:r>
              <a:rPr lang="de-AT" dirty="0"/>
              <a:t>Systemübersicht</a:t>
            </a:r>
          </a:p>
          <a:p>
            <a:pPr lvl="1"/>
            <a:r>
              <a:rPr lang="de-AT" dirty="0"/>
              <a:t>Designziele</a:t>
            </a:r>
          </a:p>
          <a:p>
            <a:pPr lvl="1"/>
            <a:r>
              <a:rPr lang="de-AT" dirty="0"/>
              <a:t>Systemverhalten</a:t>
            </a:r>
          </a:p>
          <a:p>
            <a:pPr lvl="1"/>
            <a:r>
              <a:rPr lang="de-AT" dirty="0"/>
              <a:t>Design</a:t>
            </a:r>
          </a:p>
          <a:p>
            <a:r>
              <a:rPr lang="de-AT" dirty="0"/>
              <a:t>Nochmal das Gleiche in anderen Worten?</a:t>
            </a:r>
          </a:p>
        </p:txBody>
      </p:sp>
    </p:spTree>
    <p:extLst>
      <p:ext uri="{BB962C8B-B14F-4D97-AF65-F5344CB8AC3E}">
        <p14:creationId xmlns:p14="http://schemas.microsoft.com/office/powerpoint/2010/main" val="1718755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A566C2-EFD9-2C0F-84F1-E26F77BC7E53}"/>
              </a:ext>
            </a:extLst>
          </p:cNvPr>
          <p:cNvSpPr>
            <a:spLocks noGrp="1"/>
          </p:cNvSpPr>
          <p:nvPr>
            <p:ph type="title"/>
          </p:nvPr>
        </p:nvSpPr>
        <p:spPr/>
        <p:txBody>
          <a:bodyPr/>
          <a:lstStyle/>
          <a:p>
            <a:r>
              <a:rPr lang="de-AT" dirty="0"/>
              <a:t>Technische Dokumentation - Designziele</a:t>
            </a:r>
          </a:p>
        </p:txBody>
      </p:sp>
      <p:sp>
        <p:nvSpPr>
          <p:cNvPr id="3" name="Inhaltsplatzhalter 2">
            <a:extLst>
              <a:ext uri="{FF2B5EF4-FFF2-40B4-BE49-F238E27FC236}">
                <a16:creationId xmlns:a16="http://schemas.microsoft.com/office/drawing/2014/main" id="{F8C5FC54-D390-126D-8145-021E4B15CA43}"/>
              </a:ext>
            </a:extLst>
          </p:cNvPr>
          <p:cNvSpPr>
            <a:spLocks noGrp="1"/>
          </p:cNvSpPr>
          <p:nvPr>
            <p:ph idx="1"/>
          </p:nvPr>
        </p:nvSpPr>
        <p:spPr/>
        <p:txBody>
          <a:bodyPr>
            <a:normAutofit/>
          </a:bodyPr>
          <a:lstStyle/>
          <a:p>
            <a:pPr marL="0" indent="0">
              <a:buNone/>
            </a:pPr>
            <a:r>
              <a:rPr lang="de-DE" b="1" dirty="0">
                <a:solidFill>
                  <a:srgbClr val="FFFF00"/>
                </a:solidFill>
              </a:rPr>
              <a:t>Übersicht</a:t>
            </a:r>
            <a:br>
              <a:rPr lang="de-DE" dirty="0"/>
            </a:br>
            <a:br>
              <a:rPr lang="de-DE" dirty="0"/>
            </a:br>
            <a:r>
              <a:rPr lang="de-DE" dirty="0"/>
              <a:t>Das Design soll dazu führen, dass der </a:t>
            </a:r>
            <a:r>
              <a:rPr lang="de-DE" dirty="0">
                <a:solidFill>
                  <a:srgbClr val="FFFF00"/>
                </a:solidFill>
              </a:rPr>
              <a:t>Aufbau der Applikation </a:t>
            </a:r>
            <a:r>
              <a:rPr lang="de-DE" dirty="0"/>
              <a:t>(Komponenten, Schnittstellen, Code) </a:t>
            </a:r>
            <a:r>
              <a:rPr lang="de-DE" dirty="0">
                <a:solidFill>
                  <a:srgbClr val="FFFF00"/>
                </a:solidFill>
              </a:rPr>
              <a:t>nachvollziehbar</a:t>
            </a:r>
            <a:r>
              <a:rPr lang="de-DE" dirty="0"/>
              <a:t> wird, in erster Linie im konkreten Fall für alle, die dieses Projekt zu bewerten und zu beurteilen haben, in zweiter Linie gegebenenfalls für alle Entwickler*innen, die diese Applikation warten und/oder erweitern möchten.</a:t>
            </a:r>
          </a:p>
          <a:p>
            <a:pPr marL="0" indent="0">
              <a:buNone/>
            </a:pPr>
            <a:r>
              <a:rPr lang="de-DE" i="1" dirty="0"/>
              <a:t>(Zitat aus der Technischen Dokumentation)</a:t>
            </a:r>
          </a:p>
          <a:p>
            <a:pPr marL="0" indent="0">
              <a:buNone/>
            </a:pPr>
            <a:endParaRPr lang="de-AT" dirty="0"/>
          </a:p>
          <a:p>
            <a:endParaRPr lang="de-AT" dirty="0"/>
          </a:p>
        </p:txBody>
      </p:sp>
      <p:sp>
        <p:nvSpPr>
          <p:cNvPr id="4" name="Inhaltsplatzhalter 2">
            <a:extLst>
              <a:ext uri="{FF2B5EF4-FFF2-40B4-BE49-F238E27FC236}">
                <a16:creationId xmlns:a16="http://schemas.microsoft.com/office/drawing/2014/main" id="{DD7A549F-ABDF-896A-61EF-50F5A0954BC9}"/>
              </a:ext>
            </a:extLst>
          </p:cNvPr>
          <p:cNvSpPr txBox="1">
            <a:spLocks/>
          </p:cNvSpPr>
          <p:nvPr/>
        </p:nvSpPr>
        <p:spPr>
          <a:xfrm>
            <a:off x="1522411" y="1905000"/>
            <a:ext cx="9144000" cy="4267200"/>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pPr marL="0" indent="0">
              <a:buFont typeface="Arial" pitchFamily="34" charset="0"/>
              <a:buNone/>
            </a:pPr>
            <a:r>
              <a:rPr lang="de-DE" b="1" dirty="0">
                <a:solidFill>
                  <a:srgbClr val="FFFF00"/>
                </a:solidFill>
              </a:rPr>
              <a:t>Übersicht</a:t>
            </a:r>
            <a:br>
              <a:rPr lang="de-DE" dirty="0"/>
            </a:br>
            <a:br>
              <a:rPr lang="de-DE" dirty="0"/>
            </a:br>
            <a:r>
              <a:rPr lang="de-DE" dirty="0"/>
              <a:t>Das Design soll dazu führen, dass der </a:t>
            </a:r>
            <a:r>
              <a:rPr lang="de-DE" dirty="0">
                <a:solidFill>
                  <a:srgbClr val="FFFF00"/>
                </a:solidFill>
              </a:rPr>
              <a:t>Aufbau der Applikation </a:t>
            </a:r>
            <a:r>
              <a:rPr lang="de-DE" dirty="0"/>
              <a:t>(Komponenten, Schnittstellen, Code) </a:t>
            </a:r>
            <a:r>
              <a:rPr lang="de-DE" dirty="0">
                <a:solidFill>
                  <a:srgbClr val="FFFF00"/>
                </a:solidFill>
              </a:rPr>
              <a:t>nachvollziehbar</a:t>
            </a:r>
            <a:r>
              <a:rPr lang="de-DE" dirty="0"/>
              <a:t> wird, </a:t>
            </a:r>
            <a:r>
              <a:rPr lang="de-DE" dirty="0">
                <a:solidFill>
                  <a:srgbClr val="FFFF00"/>
                </a:solidFill>
              </a:rPr>
              <a:t>in erster Linie im konkreten Fall für alle, die dieses Projekt zu bewerten und zu beurteilen haben</a:t>
            </a:r>
            <a:r>
              <a:rPr lang="de-DE" dirty="0"/>
              <a:t>, in zweiter Linie gegebenenfalls für alle Entwickler*innen, die diese Applikation warten und/oder erweitern möchten.</a:t>
            </a:r>
          </a:p>
          <a:p>
            <a:pPr marL="0" indent="0">
              <a:buFont typeface="Arial" pitchFamily="34" charset="0"/>
              <a:buNone/>
            </a:pPr>
            <a:r>
              <a:rPr lang="de-DE" i="1" dirty="0"/>
              <a:t>(Zitat aus der Technischen Dokumentation)</a:t>
            </a:r>
            <a:endParaRPr lang="de-AT" i="1" dirty="0"/>
          </a:p>
          <a:p>
            <a:endParaRPr lang="de-AT" dirty="0"/>
          </a:p>
        </p:txBody>
      </p:sp>
    </p:spTree>
    <p:extLst>
      <p:ext uri="{BB962C8B-B14F-4D97-AF65-F5344CB8AC3E}">
        <p14:creationId xmlns:p14="http://schemas.microsoft.com/office/powerpoint/2010/main" val="3666470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EEAD54-CA1F-301B-7A7A-E198EBE38A9D}"/>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56BB8EA-FF04-B9B9-47FC-DFBB4B27CB68}"/>
              </a:ext>
            </a:extLst>
          </p:cNvPr>
          <p:cNvSpPr>
            <a:spLocks noGrp="1"/>
          </p:cNvSpPr>
          <p:nvPr>
            <p:ph type="title"/>
          </p:nvPr>
        </p:nvSpPr>
        <p:spPr/>
        <p:txBody>
          <a:bodyPr/>
          <a:lstStyle/>
          <a:p>
            <a:r>
              <a:rPr lang="de-AT" dirty="0"/>
              <a:t>Technische Dokumentation - Designziele</a:t>
            </a:r>
          </a:p>
        </p:txBody>
      </p:sp>
      <p:sp>
        <p:nvSpPr>
          <p:cNvPr id="3" name="Inhaltsplatzhalter 2">
            <a:extLst>
              <a:ext uri="{FF2B5EF4-FFF2-40B4-BE49-F238E27FC236}">
                <a16:creationId xmlns:a16="http://schemas.microsoft.com/office/drawing/2014/main" id="{533FE430-08CE-F8F8-33FE-4C3B5BE2BA01}"/>
              </a:ext>
            </a:extLst>
          </p:cNvPr>
          <p:cNvSpPr>
            <a:spLocks noGrp="1"/>
          </p:cNvSpPr>
          <p:nvPr>
            <p:ph idx="1"/>
          </p:nvPr>
        </p:nvSpPr>
        <p:spPr/>
        <p:txBody>
          <a:bodyPr>
            <a:normAutofit/>
          </a:bodyPr>
          <a:lstStyle/>
          <a:p>
            <a:pPr marL="0" indent="0">
              <a:buNone/>
            </a:pPr>
            <a:r>
              <a:rPr lang="de-DE" b="1" dirty="0">
                <a:solidFill>
                  <a:srgbClr val="FFFF00"/>
                </a:solidFill>
              </a:rPr>
              <a:t>Festlegung von Details</a:t>
            </a:r>
            <a:br>
              <a:rPr lang="de-DE" b="1" dirty="0">
                <a:solidFill>
                  <a:srgbClr val="FFFF00"/>
                </a:solidFill>
              </a:rPr>
            </a:br>
            <a:br>
              <a:rPr lang="de-DE" b="1" dirty="0">
                <a:solidFill>
                  <a:srgbClr val="FFFF00"/>
                </a:solidFill>
              </a:rPr>
            </a:br>
            <a:r>
              <a:rPr lang="de-DE" dirty="0"/>
              <a:t>Das Design soll dazu führen, dass die </a:t>
            </a:r>
            <a:r>
              <a:rPr lang="de-DE" dirty="0">
                <a:solidFill>
                  <a:srgbClr val="FFFF00"/>
                </a:solidFill>
              </a:rPr>
              <a:t>Entwicklungszeit minimiert </a:t>
            </a:r>
            <a:r>
              <a:rPr lang="de-DE" dirty="0"/>
              <a:t>wird, indem es dem Programmierer möglich ist, die Vorgaben in Code zu überführen, ohne selbst </a:t>
            </a:r>
            <a:r>
              <a:rPr lang="de-DE" dirty="0">
                <a:solidFill>
                  <a:srgbClr val="FFFF00"/>
                </a:solidFill>
              </a:rPr>
              <a:t>Entscheidungen über viele Details </a:t>
            </a:r>
            <a:r>
              <a:rPr lang="de-DE" dirty="0"/>
              <a:t>(z.B. Namen und erwartete Rückgabewerte von Funktionen, Namen und initiale Belegung von Variablen, verwendete Farben, Symbole, Schriftarten für die optische Gestaltung, ...) treffen zu müssen.</a:t>
            </a:r>
          </a:p>
          <a:p>
            <a:pPr marL="0" indent="0">
              <a:buNone/>
            </a:pPr>
            <a:r>
              <a:rPr lang="de-DE" i="1" dirty="0"/>
              <a:t>(Zitat aus der Technischen Dokumentation)</a:t>
            </a:r>
            <a:endParaRPr lang="de-AT" i="1" dirty="0"/>
          </a:p>
          <a:p>
            <a:pPr marL="0" indent="0">
              <a:buNone/>
            </a:pPr>
            <a:endParaRPr lang="de-AT" dirty="0"/>
          </a:p>
        </p:txBody>
      </p:sp>
    </p:spTree>
    <p:extLst>
      <p:ext uri="{BB962C8B-B14F-4D97-AF65-F5344CB8AC3E}">
        <p14:creationId xmlns:p14="http://schemas.microsoft.com/office/powerpoint/2010/main" val="3869564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BC7BCB-6B80-C5FB-5CF2-0D309AFDE287}"/>
              </a:ext>
            </a:extLst>
          </p:cNvPr>
          <p:cNvSpPr>
            <a:spLocks noGrp="1"/>
          </p:cNvSpPr>
          <p:nvPr>
            <p:ph type="title"/>
          </p:nvPr>
        </p:nvSpPr>
        <p:spPr/>
        <p:txBody>
          <a:bodyPr/>
          <a:lstStyle/>
          <a:p>
            <a:r>
              <a:rPr lang="de-AT" dirty="0"/>
              <a:t>Technische Dokumentation - Design</a:t>
            </a:r>
          </a:p>
        </p:txBody>
      </p:sp>
      <p:sp>
        <p:nvSpPr>
          <p:cNvPr id="11" name="Rechteck: abgerundete Ecken 10">
            <a:extLst>
              <a:ext uri="{FF2B5EF4-FFF2-40B4-BE49-F238E27FC236}">
                <a16:creationId xmlns:a16="http://schemas.microsoft.com/office/drawing/2014/main" id="{CD3E4464-3758-E576-D730-7FDBE98AFD69}"/>
              </a:ext>
            </a:extLst>
          </p:cNvPr>
          <p:cNvSpPr/>
          <p:nvPr/>
        </p:nvSpPr>
        <p:spPr>
          <a:xfrm>
            <a:off x="4618248" y="3573016"/>
            <a:ext cx="2664296" cy="576064"/>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de-AT" dirty="0">
                <a:solidFill>
                  <a:schemeClr val="tx1"/>
                </a:solidFill>
              </a:rPr>
              <a:t>blockchainkonzepte.html</a:t>
            </a:r>
          </a:p>
        </p:txBody>
      </p:sp>
      <p:sp>
        <p:nvSpPr>
          <p:cNvPr id="12" name="Rechteck: abgerundete Ecken 11">
            <a:extLst>
              <a:ext uri="{FF2B5EF4-FFF2-40B4-BE49-F238E27FC236}">
                <a16:creationId xmlns:a16="http://schemas.microsoft.com/office/drawing/2014/main" id="{039387DC-2C1A-1F7E-84B2-B527B2720BB6}"/>
              </a:ext>
            </a:extLst>
          </p:cNvPr>
          <p:cNvSpPr/>
          <p:nvPr/>
        </p:nvSpPr>
        <p:spPr>
          <a:xfrm>
            <a:off x="4618248" y="5157192"/>
            <a:ext cx="266429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rPr>
              <a:t>bck_code_generierung.js</a:t>
            </a:r>
          </a:p>
        </p:txBody>
      </p:sp>
      <p:sp>
        <p:nvSpPr>
          <p:cNvPr id="13" name="Rechteck: abgerundete Ecken 12">
            <a:extLst>
              <a:ext uri="{FF2B5EF4-FFF2-40B4-BE49-F238E27FC236}">
                <a16:creationId xmlns:a16="http://schemas.microsoft.com/office/drawing/2014/main" id="{EE21BF69-24BD-E896-E762-823B12BAFBB2}"/>
              </a:ext>
            </a:extLst>
          </p:cNvPr>
          <p:cNvSpPr/>
          <p:nvPr/>
        </p:nvSpPr>
        <p:spPr>
          <a:xfrm>
            <a:off x="4425872" y="2193749"/>
            <a:ext cx="302433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rPr>
              <a:t>bck_funktionensammlung.js</a:t>
            </a:r>
          </a:p>
        </p:txBody>
      </p:sp>
      <p:sp>
        <p:nvSpPr>
          <p:cNvPr id="14" name="Rechteck: abgerundete Ecken 13">
            <a:extLst>
              <a:ext uri="{FF2B5EF4-FFF2-40B4-BE49-F238E27FC236}">
                <a16:creationId xmlns:a16="http://schemas.microsoft.com/office/drawing/2014/main" id="{2A8D3F62-EBC7-4B19-4448-B4AAFB54081A}"/>
              </a:ext>
            </a:extLst>
          </p:cNvPr>
          <p:cNvSpPr/>
          <p:nvPr/>
        </p:nvSpPr>
        <p:spPr>
          <a:xfrm>
            <a:off x="909836" y="3593307"/>
            <a:ext cx="266429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rPr>
              <a:t>bck_variablen.js</a:t>
            </a:r>
          </a:p>
        </p:txBody>
      </p:sp>
      <p:sp>
        <p:nvSpPr>
          <p:cNvPr id="15" name="Rechteck: abgerundete Ecken 14">
            <a:extLst>
              <a:ext uri="{FF2B5EF4-FFF2-40B4-BE49-F238E27FC236}">
                <a16:creationId xmlns:a16="http://schemas.microsoft.com/office/drawing/2014/main" id="{16932056-590A-45B3-4868-3D0D42814C24}"/>
              </a:ext>
            </a:extLst>
          </p:cNvPr>
          <p:cNvSpPr/>
          <p:nvPr/>
        </p:nvSpPr>
        <p:spPr>
          <a:xfrm>
            <a:off x="2661676" y="2189242"/>
            <a:ext cx="972618"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rPr>
              <a:t>hash.js</a:t>
            </a:r>
          </a:p>
        </p:txBody>
      </p:sp>
      <p:sp>
        <p:nvSpPr>
          <p:cNvPr id="16" name="Rechteck: abgerundete Ecken 15">
            <a:extLst>
              <a:ext uri="{FF2B5EF4-FFF2-40B4-BE49-F238E27FC236}">
                <a16:creationId xmlns:a16="http://schemas.microsoft.com/office/drawing/2014/main" id="{09B70D5C-4315-87C4-7BA8-3A8899A4567A}"/>
              </a:ext>
            </a:extLst>
          </p:cNvPr>
          <p:cNvSpPr/>
          <p:nvPr/>
        </p:nvSpPr>
        <p:spPr>
          <a:xfrm>
            <a:off x="8307290" y="2176074"/>
            <a:ext cx="266429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rPr>
              <a:t>bck_erklaerende_texte.js</a:t>
            </a:r>
          </a:p>
        </p:txBody>
      </p:sp>
      <p:sp>
        <p:nvSpPr>
          <p:cNvPr id="17" name="Rechteck: abgerundete Ecken 16">
            <a:extLst>
              <a:ext uri="{FF2B5EF4-FFF2-40B4-BE49-F238E27FC236}">
                <a16:creationId xmlns:a16="http://schemas.microsoft.com/office/drawing/2014/main" id="{4597A7BD-5A4D-F407-9BBE-A4F7EF790338}"/>
              </a:ext>
            </a:extLst>
          </p:cNvPr>
          <p:cNvSpPr/>
          <p:nvPr/>
        </p:nvSpPr>
        <p:spPr>
          <a:xfrm>
            <a:off x="8326660" y="3573016"/>
            <a:ext cx="2664296" cy="576064"/>
          </a:xfrm>
          <a:prstGeom prst="round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a:solidFill>
                  <a:schemeClr val="tx1"/>
                </a:solidFill>
              </a:rPr>
              <a:t>bck_styles.css</a:t>
            </a:r>
          </a:p>
        </p:txBody>
      </p:sp>
      <p:cxnSp>
        <p:nvCxnSpPr>
          <p:cNvPr id="24" name="Gerade Verbindung mit Pfeil 23">
            <a:extLst>
              <a:ext uri="{FF2B5EF4-FFF2-40B4-BE49-F238E27FC236}">
                <a16:creationId xmlns:a16="http://schemas.microsoft.com/office/drawing/2014/main" id="{AB9C9AF8-4774-6CC5-303C-72D30C2D7676}"/>
              </a:ext>
            </a:extLst>
          </p:cNvPr>
          <p:cNvCxnSpPr>
            <a:stCxn id="15" idx="3"/>
            <a:endCxn id="13" idx="1"/>
          </p:cNvCxnSpPr>
          <p:nvPr/>
        </p:nvCxnSpPr>
        <p:spPr>
          <a:xfrm>
            <a:off x="3634294" y="2477274"/>
            <a:ext cx="791578" cy="4507"/>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26" name="Gerade Verbindung mit Pfeil 25">
            <a:extLst>
              <a:ext uri="{FF2B5EF4-FFF2-40B4-BE49-F238E27FC236}">
                <a16:creationId xmlns:a16="http://schemas.microsoft.com/office/drawing/2014/main" id="{5A32F075-C4BC-8F5A-5E35-C165782163DB}"/>
              </a:ext>
            </a:extLst>
          </p:cNvPr>
          <p:cNvCxnSpPr>
            <a:stCxn id="11" idx="1"/>
            <a:endCxn id="14" idx="3"/>
          </p:cNvCxnSpPr>
          <p:nvPr/>
        </p:nvCxnSpPr>
        <p:spPr>
          <a:xfrm flipH="1">
            <a:off x="3574132" y="3861048"/>
            <a:ext cx="1044116" cy="2029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28" name="Gerade Verbindung mit Pfeil 27">
            <a:extLst>
              <a:ext uri="{FF2B5EF4-FFF2-40B4-BE49-F238E27FC236}">
                <a16:creationId xmlns:a16="http://schemas.microsoft.com/office/drawing/2014/main" id="{08450C9A-0B32-1FE2-3EBC-F560788AE23D}"/>
              </a:ext>
            </a:extLst>
          </p:cNvPr>
          <p:cNvCxnSpPr>
            <a:stCxn id="11" idx="3"/>
            <a:endCxn id="17" idx="1"/>
          </p:cNvCxnSpPr>
          <p:nvPr/>
        </p:nvCxnSpPr>
        <p:spPr>
          <a:xfrm>
            <a:off x="7282544" y="3861048"/>
            <a:ext cx="1044116" cy="0"/>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0" name="Gerade Verbindung mit Pfeil 29">
            <a:extLst>
              <a:ext uri="{FF2B5EF4-FFF2-40B4-BE49-F238E27FC236}">
                <a16:creationId xmlns:a16="http://schemas.microsoft.com/office/drawing/2014/main" id="{09536161-B165-776B-3C89-2D6CB9628842}"/>
              </a:ext>
            </a:extLst>
          </p:cNvPr>
          <p:cNvCxnSpPr>
            <a:stCxn id="11" idx="0"/>
            <a:endCxn id="13" idx="2"/>
          </p:cNvCxnSpPr>
          <p:nvPr/>
        </p:nvCxnSpPr>
        <p:spPr>
          <a:xfrm flipH="1" flipV="1">
            <a:off x="5938040" y="2769813"/>
            <a:ext cx="12356" cy="803203"/>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3" name="Gerade Verbindung mit Pfeil 32">
            <a:extLst>
              <a:ext uri="{FF2B5EF4-FFF2-40B4-BE49-F238E27FC236}">
                <a16:creationId xmlns:a16="http://schemas.microsoft.com/office/drawing/2014/main" id="{D89768A8-EB8B-E3EB-67BD-CE0AF7CC79B7}"/>
              </a:ext>
            </a:extLst>
          </p:cNvPr>
          <p:cNvCxnSpPr>
            <a:endCxn id="16" idx="1"/>
          </p:cNvCxnSpPr>
          <p:nvPr/>
        </p:nvCxnSpPr>
        <p:spPr>
          <a:xfrm flipV="1">
            <a:off x="7246540" y="2464106"/>
            <a:ext cx="1060750" cy="1129201"/>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5" name="Gerade Verbindung mit Pfeil 34">
            <a:extLst>
              <a:ext uri="{FF2B5EF4-FFF2-40B4-BE49-F238E27FC236}">
                <a16:creationId xmlns:a16="http://schemas.microsoft.com/office/drawing/2014/main" id="{05938AFB-0773-5E90-A252-145938F551F4}"/>
              </a:ext>
            </a:extLst>
          </p:cNvPr>
          <p:cNvCxnSpPr>
            <a:stCxn id="11" idx="2"/>
            <a:endCxn id="12" idx="0"/>
          </p:cNvCxnSpPr>
          <p:nvPr/>
        </p:nvCxnSpPr>
        <p:spPr>
          <a:xfrm>
            <a:off x="5950396" y="4149080"/>
            <a:ext cx="0" cy="1008112"/>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5" name="Gerade Verbindung mit Pfeil 44">
            <a:extLst>
              <a:ext uri="{FF2B5EF4-FFF2-40B4-BE49-F238E27FC236}">
                <a16:creationId xmlns:a16="http://schemas.microsoft.com/office/drawing/2014/main" id="{621B291C-2473-423A-3DF3-03656F1406F2}"/>
              </a:ext>
            </a:extLst>
          </p:cNvPr>
          <p:cNvCxnSpPr>
            <a:cxnSpLocks/>
          </p:cNvCxnSpPr>
          <p:nvPr/>
        </p:nvCxnSpPr>
        <p:spPr>
          <a:xfrm flipH="1">
            <a:off x="3502124" y="2749522"/>
            <a:ext cx="1008112" cy="843785"/>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48" name="Gerade Verbindung mit Pfeil 47">
            <a:extLst>
              <a:ext uri="{FF2B5EF4-FFF2-40B4-BE49-F238E27FC236}">
                <a16:creationId xmlns:a16="http://schemas.microsoft.com/office/drawing/2014/main" id="{A286A690-BB43-D3E3-1E0B-167B5B8220EE}"/>
              </a:ext>
            </a:extLst>
          </p:cNvPr>
          <p:cNvCxnSpPr>
            <a:cxnSpLocks/>
            <a:stCxn id="12" idx="1"/>
          </p:cNvCxnSpPr>
          <p:nvPr/>
        </p:nvCxnSpPr>
        <p:spPr>
          <a:xfrm flipH="1" flipV="1">
            <a:off x="3538128" y="4149080"/>
            <a:ext cx="1080120" cy="129614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52" name="Gerade Verbindung mit Pfeil 51">
            <a:extLst>
              <a:ext uri="{FF2B5EF4-FFF2-40B4-BE49-F238E27FC236}">
                <a16:creationId xmlns:a16="http://schemas.microsoft.com/office/drawing/2014/main" id="{26AE6BEA-9F5B-78BA-180F-1659F278C0AB}"/>
              </a:ext>
            </a:extLst>
          </p:cNvPr>
          <p:cNvCxnSpPr>
            <a:cxnSpLocks/>
            <a:stCxn id="12" idx="3"/>
          </p:cNvCxnSpPr>
          <p:nvPr/>
        </p:nvCxnSpPr>
        <p:spPr>
          <a:xfrm flipV="1">
            <a:off x="7282544" y="4128790"/>
            <a:ext cx="1116124" cy="1316434"/>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cxnSp>
        <p:nvCxnSpPr>
          <p:cNvPr id="32" name="Gerader Verbinder 31">
            <a:extLst>
              <a:ext uri="{FF2B5EF4-FFF2-40B4-BE49-F238E27FC236}">
                <a16:creationId xmlns:a16="http://schemas.microsoft.com/office/drawing/2014/main" id="{AB11E348-0DF8-563C-A3AD-EE12A5D98164}"/>
              </a:ext>
            </a:extLst>
          </p:cNvPr>
          <p:cNvCxnSpPr/>
          <p:nvPr/>
        </p:nvCxnSpPr>
        <p:spPr>
          <a:xfrm flipV="1">
            <a:off x="4942284" y="4581128"/>
            <a:ext cx="0" cy="576064"/>
          </a:xfrm>
          <a:prstGeom prst="line">
            <a:avLst/>
          </a:prstGeom>
          <a:ln w="25400">
            <a:miter lim="800000"/>
            <a:tailEnd type="none"/>
          </a:ln>
        </p:spPr>
        <p:style>
          <a:lnRef idx="1">
            <a:schemeClr val="accent1"/>
          </a:lnRef>
          <a:fillRef idx="0">
            <a:schemeClr val="accent1"/>
          </a:fillRef>
          <a:effectRef idx="0">
            <a:schemeClr val="accent1"/>
          </a:effectRef>
          <a:fontRef idx="minor">
            <a:schemeClr val="tx1"/>
          </a:fontRef>
        </p:style>
      </p:cxnSp>
      <p:cxnSp>
        <p:nvCxnSpPr>
          <p:cNvPr id="36" name="Gerader Verbinder 35">
            <a:extLst>
              <a:ext uri="{FF2B5EF4-FFF2-40B4-BE49-F238E27FC236}">
                <a16:creationId xmlns:a16="http://schemas.microsoft.com/office/drawing/2014/main" id="{22D3B80C-74CE-8708-A4AE-4C1D47B85A58}"/>
              </a:ext>
            </a:extLst>
          </p:cNvPr>
          <p:cNvCxnSpPr/>
          <p:nvPr/>
        </p:nvCxnSpPr>
        <p:spPr>
          <a:xfrm flipH="1">
            <a:off x="4366220" y="4581128"/>
            <a:ext cx="576064" cy="0"/>
          </a:xfrm>
          <a:prstGeom prst="line">
            <a:avLst/>
          </a:prstGeom>
          <a:ln w="25400">
            <a:miter lim="800000"/>
            <a:tailEnd type="none"/>
          </a:ln>
        </p:spPr>
        <p:style>
          <a:lnRef idx="1">
            <a:schemeClr val="accent1"/>
          </a:lnRef>
          <a:fillRef idx="0">
            <a:schemeClr val="accent1"/>
          </a:fillRef>
          <a:effectRef idx="0">
            <a:schemeClr val="accent1"/>
          </a:effectRef>
          <a:fontRef idx="minor">
            <a:schemeClr val="tx1"/>
          </a:fontRef>
        </p:style>
      </p:cxnSp>
      <p:cxnSp>
        <p:nvCxnSpPr>
          <p:cNvPr id="38" name="Gerader Verbinder 37">
            <a:extLst>
              <a:ext uri="{FF2B5EF4-FFF2-40B4-BE49-F238E27FC236}">
                <a16:creationId xmlns:a16="http://schemas.microsoft.com/office/drawing/2014/main" id="{9098A47F-C039-FC19-859C-9CFEDF0C1DF4}"/>
              </a:ext>
            </a:extLst>
          </p:cNvPr>
          <p:cNvCxnSpPr/>
          <p:nvPr/>
        </p:nvCxnSpPr>
        <p:spPr>
          <a:xfrm flipV="1">
            <a:off x="4366220" y="3212976"/>
            <a:ext cx="0" cy="1368152"/>
          </a:xfrm>
          <a:prstGeom prst="line">
            <a:avLst/>
          </a:prstGeom>
          <a:ln w="25400">
            <a:miter lim="800000"/>
            <a:tailEnd type="none"/>
          </a:ln>
        </p:spPr>
        <p:style>
          <a:lnRef idx="1">
            <a:schemeClr val="accent1"/>
          </a:lnRef>
          <a:fillRef idx="0">
            <a:schemeClr val="accent1"/>
          </a:fillRef>
          <a:effectRef idx="0">
            <a:schemeClr val="accent1"/>
          </a:effectRef>
          <a:fontRef idx="minor">
            <a:schemeClr val="tx1"/>
          </a:fontRef>
        </p:style>
      </p:cxnSp>
      <p:cxnSp>
        <p:nvCxnSpPr>
          <p:cNvPr id="40" name="Gerader Verbinder 39">
            <a:extLst>
              <a:ext uri="{FF2B5EF4-FFF2-40B4-BE49-F238E27FC236}">
                <a16:creationId xmlns:a16="http://schemas.microsoft.com/office/drawing/2014/main" id="{9051CC27-B79A-E07F-2E44-40B1D73D09A5}"/>
              </a:ext>
            </a:extLst>
          </p:cNvPr>
          <p:cNvCxnSpPr/>
          <p:nvPr/>
        </p:nvCxnSpPr>
        <p:spPr>
          <a:xfrm>
            <a:off x="4366220" y="3212976"/>
            <a:ext cx="576064" cy="0"/>
          </a:xfrm>
          <a:prstGeom prst="line">
            <a:avLst/>
          </a:prstGeom>
          <a:ln w="25400">
            <a:miter lim="800000"/>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mit Pfeil 43">
            <a:extLst>
              <a:ext uri="{FF2B5EF4-FFF2-40B4-BE49-F238E27FC236}">
                <a16:creationId xmlns:a16="http://schemas.microsoft.com/office/drawing/2014/main" id="{B9B2CBFB-6571-40AE-6C9F-1222BDC69E38}"/>
              </a:ext>
            </a:extLst>
          </p:cNvPr>
          <p:cNvCxnSpPr/>
          <p:nvPr/>
        </p:nvCxnSpPr>
        <p:spPr>
          <a:xfrm flipV="1">
            <a:off x="4942284" y="2780928"/>
            <a:ext cx="0" cy="432048"/>
          </a:xfrm>
          <a:prstGeom prst="straightConnector1">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589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6"/>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6"/>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P spid="1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45B573-76D7-0CB8-7A9E-09EE2857C27A}"/>
              </a:ext>
            </a:extLst>
          </p:cNvPr>
          <p:cNvSpPr>
            <a:spLocks noGrp="1"/>
          </p:cNvSpPr>
          <p:nvPr>
            <p:ph type="title"/>
          </p:nvPr>
        </p:nvSpPr>
        <p:spPr/>
        <p:txBody>
          <a:bodyPr/>
          <a:lstStyle/>
          <a:p>
            <a:r>
              <a:rPr lang="de-AT" dirty="0"/>
              <a:t>Programmieren</a:t>
            </a:r>
          </a:p>
        </p:txBody>
      </p:sp>
      <p:sp>
        <p:nvSpPr>
          <p:cNvPr id="3" name="Textplatzhalter 2">
            <a:extLst>
              <a:ext uri="{FF2B5EF4-FFF2-40B4-BE49-F238E27FC236}">
                <a16:creationId xmlns:a16="http://schemas.microsoft.com/office/drawing/2014/main" id="{F0384563-31B1-4E17-A849-78983E5B5728}"/>
              </a:ext>
            </a:extLst>
          </p:cNvPr>
          <p:cNvSpPr>
            <a:spLocks noGrp="1"/>
          </p:cNvSpPr>
          <p:nvPr>
            <p:ph type="body" idx="1"/>
          </p:nvPr>
        </p:nvSpPr>
        <p:spPr/>
        <p:txBody>
          <a:bodyPr/>
          <a:lstStyle/>
          <a:p>
            <a:r>
              <a:rPr lang="de-AT" dirty="0"/>
              <a:t>Der Weg zur fertigen Applikation </a:t>
            </a:r>
          </a:p>
        </p:txBody>
      </p:sp>
    </p:spTree>
    <p:extLst>
      <p:ext uri="{BB962C8B-B14F-4D97-AF65-F5344CB8AC3E}">
        <p14:creationId xmlns:p14="http://schemas.microsoft.com/office/powerpoint/2010/main" val="1241077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C25C370-8571-ED25-E721-7D96DE4E05CF}"/>
              </a:ext>
            </a:extLst>
          </p:cNvPr>
          <p:cNvSpPr>
            <a:spLocks noGrp="1"/>
          </p:cNvSpPr>
          <p:nvPr>
            <p:ph type="title"/>
          </p:nvPr>
        </p:nvSpPr>
        <p:spPr/>
        <p:txBody>
          <a:bodyPr/>
          <a:lstStyle/>
          <a:p>
            <a:r>
              <a:rPr lang="de-AT" dirty="0"/>
              <a:t>Die Erkenntnis</a:t>
            </a:r>
          </a:p>
        </p:txBody>
      </p:sp>
      <p:sp>
        <p:nvSpPr>
          <p:cNvPr id="5" name="Inhaltsplatzhalter 4">
            <a:extLst>
              <a:ext uri="{FF2B5EF4-FFF2-40B4-BE49-F238E27FC236}">
                <a16:creationId xmlns:a16="http://schemas.microsoft.com/office/drawing/2014/main" id="{FCC5B146-F7D5-A448-D824-C80C1F6EF0F1}"/>
              </a:ext>
            </a:extLst>
          </p:cNvPr>
          <p:cNvSpPr>
            <a:spLocks noGrp="1"/>
          </p:cNvSpPr>
          <p:nvPr>
            <p:ph sz="half" idx="1"/>
          </p:nvPr>
        </p:nvSpPr>
        <p:spPr>
          <a:xfrm>
            <a:off x="1522413" y="1905000"/>
            <a:ext cx="6012159" cy="4548336"/>
          </a:xfrm>
        </p:spPr>
        <p:txBody>
          <a:bodyPr>
            <a:normAutofit/>
          </a:bodyPr>
          <a:lstStyle/>
          <a:p>
            <a:r>
              <a:rPr lang="de-AT" dirty="0"/>
              <a:t>Wenn alle Rätsel und „Wie mache ich das?“-Fragen schon gelöst sind …</a:t>
            </a:r>
          </a:p>
          <a:p>
            <a:r>
              <a:rPr lang="de-AT" dirty="0"/>
              <a:t>und wenn alle Inhalte der Applikation schon geklärt sind …</a:t>
            </a:r>
          </a:p>
          <a:p>
            <a:r>
              <a:rPr lang="de-AT" dirty="0"/>
              <a:t>und wenn die Namen aller Variablen und deren initiale Werte schon bestimmt sind …</a:t>
            </a:r>
          </a:p>
          <a:p>
            <a:r>
              <a:rPr lang="de-AT" dirty="0"/>
              <a:t>und wenn die Namen und Inhalte aller Funktionen schon geklärt sind …</a:t>
            </a:r>
          </a:p>
          <a:p>
            <a:r>
              <a:rPr lang="de-AT" dirty="0"/>
              <a:t>und wenn die optische Gestaltung schon definiert ist …</a:t>
            </a:r>
          </a:p>
        </p:txBody>
      </p:sp>
      <p:sp>
        <p:nvSpPr>
          <p:cNvPr id="6" name="Inhaltsplatzhalter 5">
            <a:extLst>
              <a:ext uri="{FF2B5EF4-FFF2-40B4-BE49-F238E27FC236}">
                <a16:creationId xmlns:a16="http://schemas.microsoft.com/office/drawing/2014/main" id="{5B2D1B0D-9191-0B22-7E9B-D103D5063EF2}"/>
              </a:ext>
            </a:extLst>
          </p:cNvPr>
          <p:cNvSpPr>
            <a:spLocks noGrp="1"/>
          </p:cNvSpPr>
          <p:nvPr>
            <p:ph sz="half" idx="2"/>
          </p:nvPr>
        </p:nvSpPr>
        <p:spPr>
          <a:xfrm>
            <a:off x="7750596" y="1905000"/>
            <a:ext cx="3960440" cy="4267200"/>
          </a:xfrm>
        </p:spPr>
        <p:txBody>
          <a:bodyPr>
            <a:normAutofit/>
          </a:bodyPr>
          <a:lstStyle/>
          <a:p>
            <a:pPr marL="0" indent="0">
              <a:buNone/>
            </a:pPr>
            <a:r>
              <a:rPr lang="de-AT" dirty="0">
                <a:solidFill>
                  <a:srgbClr val="FFFF00"/>
                </a:solidFill>
              </a:rPr>
              <a:t>Prototyping</a:t>
            </a:r>
          </a:p>
          <a:p>
            <a:pPr marL="0" indent="0">
              <a:buNone/>
            </a:pPr>
            <a:br>
              <a:rPr lang="de-AT" dirty="0"/>
            </a:br>
            <a:r>
              <a:rPr lang="de-AT" dirty="0">
                <a:solidFill>
                  <a:srgbClr val="FFFF00"/>
                </a:solidFill>
              </a:rPr>
              <a:t>Pflichtenheft</a:t>
            </a:r>
          </a:p>
          <a:p>
            <a:pPr marL="0" indent="0">
              <a:buNone/>
            </a:pPr>
            <a:br>
              <a:rPr lang="de-AT" dirty="0"/>
            </a:br>
            <a:r>
              <a:rPr lang="de-AT" dirty="0">
                <a:solidFill>
                  <a:srgbClr val="FFFF00"/>
                </a:solidFill>
              </a:rPr>
              <a:t>Technische Dokumentation </a:t>
            </a:r>
          </a:p>
        </p:txBody>
      </p:sp>
    </p:spTree>
    <p:extLst>
      <p:ext uri="{BB962C8B-B14F-4D97-AF65-F5344CB8AC3E}">
        <p14:creationId xmlns:p14="http://schemas.microsoft.com/office/powerpoint/2010/main" val="2724129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F9ACEB7-B759-1982-35CA-9D13BD125228}"/>
              </a:ext>
            </a:extLst>
          </p:cNvPr>
          <p:cNvSpPr>
            <a:spLocks noGrp="1"/>
          </p:cNvSpPr>
          <p:nvPr>
            <p:ph type="title"/>
          </p:nvPr>
        </p:nvSpPr>
        <p:spPr/>
        <p:txBody>
          <a:bodyPr/>
          <a:lstStyle/>
          <a:p>
            <a:r>
              <a:rPr lang="de-AT" dirty="0"/>
              <a:t>Starten</a:t>
            </a:r>
          </a:p>
        </p:txBody>
      </p:sp>
      <p:sp>
        <p:nvSpPr>
          <p:cNvPr id="3" name="Textplatzhalter 2">
            <a:extLst>
              <a:ext uri="{FF2B5EF4-FFF2-40B4-BE49-F238E27FC236}">
                <a16:creationId xmlns:a16="http://schemas.microsoft.com/office/drawing/2014/main" id="{14A4FF7C-AF7B-D03A-7C6F-9BE7BB7F0BE2}"/>
              </a:ext>
            </a:extLst>
          </p:cNvPr>
          <p:cNvSpPr>
            <a:spLocks noGrp="1"/>
          </p:cNvSpPr>
          <p:nvPr>
            <p:ph type="body" idx="1"/>
          </p:nvPr>
        </p:nvSpPr>
        <p:spPr/>
        <p:txBody>
          <a:bodyPr/>
          <a:lstStyle/>
          <a:p>
            <a:r>
              <a:rPr lang="de-AT" dirty="0"/>
              <a:t>Der Weg zu Thema, Inhalt und Ziel meines individuellen Projekts</a:t>
            </a:r>
          </a:p>
        </p:txBody>
      </p:sp>
    </p:spTree>
    <p:extLst>
      <p:ext uri="{BB962C8B-B14F-4D97-AF65-F5344CB8AC3E}">
        <p14:creationId xmlns:p14="http://schemas.microsoft.com/office/powerpoint/2010/main" val="3153227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C7C8A3-179F-DE24-1457-4795408A2E2B}"/>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4E916889-E2CB-0877-8D14-76C5FA0A1C9D}"/>
              </a:ext>
            </a:extLst>
          </p:cNvPr>
          <p:cNvSpPr>
            <a:spLocks noGrp="1"/>
          </p:cNvSpPr>
          <p:nvPr>
            <p:ph type="title"/>
          </p:nvPr>
        </p:nvSpPr>
        <p:spPr/>
        <p:txBody>
          <a:bodyPr/>
          <a:lstStyle/>
          <a:p>
            <a:r>
              <a:rPr lang="de-AT" dirty="0"/>
              <a:t>Die Erkenntnis</a:t>
            </a:r>
          </a:p>
        </p:txBody>
      </p:sp>
      <p:sp>
        <p:nvSpPr>
          <p:cNvPr id="7" name="Rechteck 6">
            <a:extLst>
              <a:ext uri="{FF2B5EF4-FFF2-40B4-BE49-F238E27FC236}">
                <a16:creationId xmlns:a16="http://schemas.microsoft.com/office/drawing/2014/main" id="{BE3C78A3-8EA4-B762-C711-38A3576CAFD7}"/>
              </a:ext>
            </a:extLst>
          </p:cNvPr>
          <p:cNvSpPr/>
          <p:nvPr/>
        </p:nvSpPr>
        <p:spPr>
          <a:xfrm>
            <a:off x="2764042" y="2492896"/>
            <a:ext cx="6660740" cy="1872208"/>
          </a:xfrm>
          <a:prstGeom prst="rect">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AT" sz="3200" dirty="0"/>
              <a:t>… dann geht Programmieren eigentlich ganz leicht</a:t>
            </a:r>
          </a:p>
        </p:txBody>
      </p:sp>
      <p:sp>
        <p:nvSpPr>
          <p:cNvPr id="9" name="Inhaltsplatzhalter 8">
            <a:extLst>
              <a:ext uri="{FF2B5EF4-FFF2-40B4-BE49-F238E27FC236}">
                <a16:creationId xmlns:a16="http://schemas.microsoft.com/office/drawing/2014/main" id="{575AB237-29DD-EAC1-9A6F-28FF22E90F54}"/>
              </a:ext>
            </a:extLst>
          </p:cNvPr>
          <p:cNvSpPr>
            <a:spLocks noGrp="1"/>
          </p:cNvSpPr>
          <p:nvPr>
            <p:ph idx="1"/>
          </p:nvPr>
        </p:nvSpPr>
        <p:spPr>
          <a:xfrm>
            <a:off x="1522414" y="5229200"/>
            <a:ext cx="9144000" cy="943000"/>
          </a:xfrm>
        </p:spPr>
        <p:txBody>
          <a:bodyPr>
            <a:normAutofit lnSpcReduction="10000"/>
          </a:bodyPr>
          <a:lstStyle/>
          <a:p>
            <a:pPr marL="0" indent="0">
              <a:buNone/>
            </a:pPr>
            <a:endParaRPr lang="de-AT" dirty="0"/>
          </a:p>
          <a:p>
            <a:pPr marL="0" indent="0">
              <a:buNone/>
            </a:pPr>
            <a:r>
              <a:rPr lang="de-AT" dirty="0"/>
              <a:t>… aber benötigt dennoch noch ziemlich viel Zeit.</a:t>
            </a:r>
          </a:p>
        </p:txBody>
      </p:sp>
    </p:spTree>
    <p:extLst>
      <p:ext uri="{BB962C8B-B14F-4D97-AF65-F5344CB8AC3E}">
        <p14:creationId xmlns:p14="http://schemas.microsoft.com/office/powerpoint/2010/main" val="2094242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4765005-F9ED-1414-FBF1-1AFACBA097E7}"/>
              </a:ext>
            </a:extLst>
          </p:cNvPr>
          <p:cNvSpPr>
            <a:spLocks noGrp="1"/>
          </p:cNvSpPr>
          <p:nvPr>
            <p:ph type="title"/>
          </p:nvPr>
        </p:nvSpPr>
        <p:spPr/>
        <p:txBody>
          <a:bodyPr/>
          <a:lstStyle/>
          <a:p>
            <a:r>
              <a:rPr lang="de-AT" dirty="0"/>
              <a:t>Erklärungstexte schreiben</a:t>
            </a:r>
          </a:p>
        </p:txBody>
      </p:sp>
      <p:sp>
        <p:nvSpPr>
          <p:cNvPr id="3" name="Inhaltsplatzhalter 2">
            <a:extLst>
              <a:ext uri="{FF2B5EF4-FFF2-40B4-BE49-F238E27FC236}">
                <a16:creationId xmlns:a16="http://schemas.microsoft.com/office/drawing/2014/main" id="{77E4E05E-A1F1-EDE0-B10E-E65664F10986}"/>
              </a:ext>
            </a:extLst>
          </p:cNvPr>
          <p:cNvSpPr>
            <a:spLocks noGrp="1"/>
          </p:cNvSpPr>
          <p:nvPr>
            <p:ph idx="1"/>
          </p:nvPr>
        </p:nvSpPr>
        <p:spPr/>
        <p:txBody>
          <a:bodyPr/>
          <a:lstStyle/>
          <a:p>
            <a:r>
              <a:rPr lang="de-AT" dirty="0"/>
              <a:t>Nach rund </a:t>
            </a:r>
            <a:r>
              <a:rPr lang="de-AT" b="1" dirty="0">
                <a:solidFill>
                  <a:srgbClr val="FFFF00"/>
                </a:solidFill>
              </a:rPr>
              <a:t>7300 Zeilen Code </a:t>
            </a:r>
            <a:r>
              <a:rPr lang="de-AT" dirty="0"/>
              <a:t>und dem trügerischen Gefühl, mit dem Projekt schon fast fertig zu sein …</a:t>
            </a:r>
          </a:p>
          <a:p>
            <a:r>
              <a:rPr lang="de-AT" dirty="0"/>
              <a:t>… mussten noch </a:t>
            </a:r>
            <a:r>
              <a:rPr lang="de-AT" b="1" dirty="0">
                <a:solidFill>
                  <a:srgbClr val="FFFF00"/>
                </a:solidFill>
              </a:rPr>
              <a:t>34 erklärende Texte </a:t>
            </a:r>
            <a:r>
              <a:rPr lang="de-AT" dirty="0"/>
              <a:t>geschrieben werden.</a:t>
            </a:r>
            <a:br>
              <a:rPr lang="de-AT" dirty="0"/>
            </a:br>
            <a:endParaRPr lang="de-AT" dirty="0"/>
          </a:p>
          <a:p>
            <a:pPr marL="0" indent="0">
              <a:buNone/>
            </a:pPr>
            <a:r>
              <a:rPr lang="de-AT" dirty="0"/>
              <a:t>Die Herausforderung:</a:t>
            </a:r>
            <a:br>
              <a:rPr lang="de-AT" dirty="0"/>
            </a:br>
            <a:br>
              <a:rPr lang="de-AT" dirty="0"/>
            </a:br>
            <a:r>
              <a:rPr lang="de-AT" dirty="0"/>
              <a:t>Ausgewogenheit zwischen </a:t>
            </a:r>
            <a:br>
              <a:rPr lang="de-AT" dirty="0"/>
            </a:br>
            <a:r>
              <a:rPr lang="de-AT" b="1" dirty="0">
                <a:solidFill>
                  <a:srgbClr val="FFFF00"/>
                </a:solidFill>
              </a:rPr>
              <a:t>notwendiger Kürze </a:t>
            </a:r>
            <a:r>
              <a:rPr lang="de-AT" dirty="0"/>
              <a:t>und </a:t>
            </a:r>
            <a:r>
              <a:rPr lang="de-AT" b="1" dirty="0">
                <a:solidFill>
                  <a:srgbClr val="FFFF00"/>
                </a:solidFill>
              </a:rPr>
              <a:t>wünschenswerter Tiefe</a:t>
            </a:r>
          </a:p>
        </p:txBody>
      </p:sp>
    </p:spTree>
    <p:extLst>
      <p:ext uri="{BB962C8B-B14F-4D97-AF65-F5344CB8AC3E}">
        <p14:creationId xmlns:p14="http://schemas.microsoft.com/office/powerpoint/2010/main" val="348405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5367CB-9A05-90A4-A5C0-A7564D7FE2FD}"/>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6C94727B-D053-08A2-9E38-4F2D5B1B0F0D}"/>
              </a:ext>
            </a:extLst>
          </p:cNvPr>
          <p:cNvSpPr>
            <a:spLocks noGrp="1"/>
          </p:cNvSpPr>
          <p:nvPr>
            <p:ph type="title"/>
          </p:nvPr>
        </p:nvSpPr>
        <p:spPr/>
        <p:txBody>
          <a:bodyPr/>
          <a:lstStyle/>
          <a:p>
            <a:r>
              <a:rPr lang="de-AT" dirty="0"/>
              <a:t>Das Ergebnis</a:t>
            </a:r>
          </a:p>
        </p:txBody>
      </p:sp>
      <p:sp>
        <p:nvSpPr>
          <p:cNvPr id="7" name="Rechteck 6">
            <a:extLst>
              <a:ext uri="{FF2B5EF4-FFF2-40B4-BE49-F238E27FC236}">
                <a16:creationId xmlns:a16="http://schemas.microsoft.com/office/drawing/2014/main" id="{5A29FBB7-A1BD-A5D3-4C4C-883FF20F52EA}"/>
              </a:ext>
            </a:extLst>
          </p:cNvPr>
          <p:cNvSpPr/>
          <p:nvPr/>
        </p:nvSpPr>
        <p:spPr>
          <a:xfrm>
            <a:off x="2764042" y="2492896"/>
            <a:ext cx="6660740" cy="1872208"/>
          </a:xfrm>
          <a:prstGeom prst="rect">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AT" sz="3200" dirty="0">
                <a:solidFill>
                  <a:schemeClr val="tx1"/>
                </a:solidFill>
                <a:hlinkClick r:id="rId2">
                  <a:extLst>
                    <a:ext uri="{A12FA001-AC4F-418D-AE19-62706E023703}">
                      <ahyp:hlinkClr xmlns:ahyp="http://schemas.microsoft.com/office/drawing/2018/hyperlinkcolor" val="tx"/>
                    </a:ext>
                  </a:extLst>
                </a:hlinkClick>
              </a:rPr>
              <a:t>https://blockchain.gymnasium.li</a:t>
            </a:r>
            <a:endParaRPr lang="de-AT" sz="3200" dirty="0">
              <a:solidFill>
                <a:schemeClr val="tx1"/>
              </a:solidFill>
            </a:endParaRPr>
          </a:p>
        </p:txBody>
      </p:sp>
    </p:spTree>
    <p:extLst>
      <p:ext uri="{BB962C8B-B14F-4D97-AF65-F5344CB8AC3E}">
        <p14:creationId xmlns:p14="http://schemas.microsoft.com/office/powerpoint/2010/main" val="3451080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1A3BF5E-780D-AAE8-2168-3F05C7354558}"/>
              </a:ext>
            </a:extLst>
          </p:cNvPr>
          <p:cNvSpPr>
            <a:spLocks noGrp="1"/>
          </p:cNvSpPr>
          <p:nvPr>
            <p:ph type="title"/>
          </p:nvPr>
        </p:nvSpPr>
        <p:spPr/>
        <p:txBody>
          <a:bodyPr/>
          <a:lstStyle/>
          <a:p>
            <a:r>
              <a:rPr lang="de-AT" dirty="0"/>
              <a:t>Evaluieren</a:t>
            </a:r>
          </a:p>
        </p:txBody>
      </p:sp>
      <p:sp>
        <p:nvSpPr>
          <p:cNvPr id="3" name="Textplatzhalter 2">
            <a:extLst>
              <a:ext uri="{FF2B5EF4-FFF2-40B4-BE49-F238E27FC236}">
                <a16:creationId xmlns:a16="http://schemas.microsoft.com/office/drawing/2014/main" id="{95406DB2-19D1-F30A-0B87-B07FD671914B}"/>
              </a:ext>
            </a:extLst>
          </p:cNvPr>
          <p:cNvSpPr>
            <a:spLocks noGrp="1"/>
          </p:cNvSpPr>
          <p:nvPr>
            <p:ph type="body" idx="1"/>
          </p:nvPr>
        </p:nvSpPr>
        <p:spPr/>
        <p:txBody>
          <a:bodyPr/>
          <a:lstStyle/>
          <a:p>
            <a:r>
              <a:rPr lang="de-AT" dirty="0"/>
              <a:t>Rückblick und Ausblick am Ende des Weges</a:t>
            </a:r>
          </a:p>
        </p:txBody>
      </p:sp>
    </p:spTree>
    <p:extLst>
      <p:ext uri="{BB962C8B-B14F-4D97-AF65-F5344CB8AC3E}">
        <p14:creationId xmlns:p14="http://schemas.microsoft.com/office/powerpoint/2010/main" val="2259531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8CFB3D6-9157-168C-37A7-D14812FEA710}"/>
              </a:ext>
            </a:extLst>
          </p:cNvPr>
          <p:cNvSpPr>
            <a:spLocks noGrp="1"/>
          </p:cNvSpPr>
          <p:nvPr>
            <p:ph type="title"/>
          </p:nvPr>
        </p:nvSpPr>
        <p:spPr/>
        <p:txBody>
          <a:bodyPr/>
          <a:lstStyle/>
          <a:p>
            <a:r>
              <a:rPr lang="de-AT" dirty="0"/>
              <a:t>Selbstevaluation: mein Code</a:t>
            </a:r>
          </a:p>
        </p:txBody>
      </p:sp>
      <p:sp>
        <p:nvSpPr>
          <p:cNvPr id="3" name="Inhaltsplatzhalter 2">
            <a:extLst>
              <a:ext uri="{FF2B5EF4-FFF2-40B4-BE49-F238E27FC236}">
                <a16:creationId xmlns:a16="http://schemas.microsoft.com/office/drawing/2014/main" id="{9110E0A1-D1EA-919E-5846-3DDE12C4D7B3}"/>
              </a:ext>
            </a:extLst>
          </p:cNvPr>
          <p:cNvSpPr>
            <a:spLocks noGrp="1"/>
          </p:cNvSpPr>
          <p:nvPr>
            <p:ph idx="1"/>
          </p:nvPr>
        </p:nvSpPr>
        <p:spPr>
          <a:xfrm>
            <a:off x="1522414" y="1905000"/>
            <a:ext cx="9144000" cy="515888"/>
          </a:xfrm>
        </p:spPr>
        <p:txBody>
          <a:bodyPr/>
          <a:lstStyle/>
          <a:p>
            <a:r>
              <a:rPr lang="de-AT" dirty="0"/>
              <a:t>Wieso mehrere Funktionen beim Öffnen einer Animation?</a:t>
            </a:r>
          </a:p>
        </p:txBody>
      </p:sp>
      <p:pic>
        <p:nvPicPr>
          <p:cNvPr id="5" name="Grafik 4" descr="Ein Bild, das Text, Schrift, Reihe, Screenshot enthält.&#10;&#10;Automatisch generierte Beschreibung">
            <a:extLst>
              <a:ext uri="{FF2B5EF4-FFF2-40B4-BE49-F238E27FC236}">
                <a16:creationId xmlns:a16="http://schemas.microsoft.com/office/drawing/2014/main" id="{B209CE37-77B8-2558-6EFE-11ED787226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1022" y="3030488"/>
            <a:ext cx="11160000" cy="2590714"/>
          </a:xfrm>
          <a:prstGeom prst="rect">
            <a:avLst/>
          </a:prstGeom>
        </p:spPr>
      </p:pic>
    </p:spTree>
    <p:extLst>
      <p:ext uri="{BB962C8B-B14F-4D97-AF65-F5344CB8AC3E}">
        <p14:creationId xmlns:p14="http://schemas.microsoft.com/office/powerpoint/2010/main" val="3166751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7188C8-83BC-5BE1-9B29-5ACD953E0565}"/>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1912857-54FD-D309-4530-EA5ABB5CA288}"/>
              </a:ext>
            </a:extLst>
          </p:cNvPr>
          <p:cNvSpPr>
            <a:spLocks noGrp="1"/>
          </p:cNvSpPr>
          <p:nvPr>
            <p:ph type="title"/>
          </p:nvPr>
        </p:nvSpPr>
        <p:spPr/>
        <p:txBody>
          <a:bodyPr/>
          <a:lstStyle/>
          <a:p>
            <a:r>
              <a:rPr lang="de-AT" dirty="0"/>
              <a:t>Selbstevaluation: mein Code</a:t>
            </a:r>
          </a:p>
        </p:txBody>
      </p:sp>
      <p:sp>
        <p:nvSpPr>
          <p:cNvPr id="3" name="Inhaltsplatzhalter 2">
            <a:extLst>
              <a:ext uri="{FF2B5EF4-FFF2-40B4-BE49-F238E27FC236}">
                <a16:creationId xmlns:a16="http://schemas.microsoft.com/office/drawing/2014/main" id="{02B46298-6479-3544-4711-D8C717EA421D}"/>
              </a:ext>
            </a:extLst>
          </p:cNvPr>
          <p:cNvSpPr>
            <a:spLocks noGrp="1"/>
          </p:cNvSpPr>
          <p:nvPr>
            <p:ph idx="1"/>
          </p:nvPr>
        </p:nvSpPr>
        <p:spPr>
          <a:xfrm>
            <a:off x="1522414" y="1905000"/>
            <a:ext cx="9144000" cy="515888"/>
          </a:xfrm>
        </p:spPr>
        <p:txBody>
          <a:bodyPr/>
          <a:lstStyle/>
          <a:p>
            <a:r>
              <a:rPr lang="de-AT" dirty="0"/>
              <a:t>Wieso so viele CSS-Anweisungen in der HTML-Datei?</a:t>
            </a:r>
          </a:p>
        </p:txBody>
      </p:sp>
      <p:pic>
        <p:nvPicPr>
          <p:cNvPr id="4" name="Grafik 3" descr="Ein Bild, das Text, Screenshot, Schrift enthält.&#10;&#10;Automatisch generierte Beschreibung">
            <a:extLst>
              <a:ext uri="{FF2B5EF4-FFF2-40B4-BE49-F238E27FC236}">
                <a16:creationId xmlns:a16="http://schemas.microsoft.com/office/drawing/2014/main" id="{9AE94E87-2FB2-20E0-ECE7-F3BCB049057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4412" y="3281994"/>
            <a:ext cx="11160000" cy="2310238"/>
          </a:xfrm>
          <a:prstGeom prst="rect">
            <a:avLst/>
          </a:prstGeom>
        </p:spPr>
      </p:pic>
    </p:spTree>
    <p:extLst>
      <p:ext uri="{BB962C8B-B14F-4D97-AF65-F5344CB8AC3E}">
        <p14:creationId xmlns:p14="http://schemas.microsoft.com/office/powerpoint/2010/main" val="1972382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8DDF5D-9013-DB31-DAAA-9AF57FCFCF4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8E28A3C-C0EF-6310-E440-BFF7A8563796}"/>
              </a:ext>
            </a:extLst>
          </p:cNvPr>
          <p:cNvSpPr>
            <a:spLocks noGrp="1"/>
          </p:cNvSpPr>
          <p:nvPr>
            <p:ph type="title"/>
          </p:nvPr>
        </p:nvSpPr>
        <p:spPr/>
        <p:txBody>
          <a:bodyPr/>
          <a:lstStyle/>
          <a:p>
            <a:r>
              <a:rPr lang="de-AT" dirty="0"/>
              <a:t>Selbstevaluation: mein Code</a:t>
            </a:r>
          </a:p>
        </p:txBody>
      </p:sp>
      <p:sp>
        <p:nvSpPr>
          <p:cNvPr id="3" name="Inhaltsplatzhalter 2">
            <a:extLst>
              <a:ext uri="{FF2B5EF4-FFF2-40B4-BE49-F238E27FC236}">
                <a16:creationId xmlns:a16="http://schemas.microsoft.com/office/drawing/2014/main" id="{0E18A92F-46B4-B096-5119-0E9B48F13E0B}"/>
              </a:ext>
            </a:extLst>
          </p:cNvPr>
          <p:cNvSpPr>
            <a:spLocks noGrp="1"/>
          </p:cNvSpPr>
          <p:nvPr>
            <p:ph idx="1"/>
          </p:nvPr>
        </p:nvSpPr>
        <p:spPr>
          <a:xfrm>
            <a:off x="1522414" y="1905000"/>
            <a:ext cx="9144000" cy="515888"/>
          </a:xfrm>
        </p:spPr>
        <p:txBody>
          <a:bodyPr/>
          <a:lstStyle/>
          <a:p>
            <a:r>
              <a:rPr lang="de-AT" dirty="0"/>
              <a:t>Wieso veraltete Anweisungen ?</a:t>
            </a:r>
          </a:p>
        </p:txBody>
      </p:sp>
      <p:pic>
        <p:nvPicPr>
          <p:cNvPr id="5" name="Grafik 4">
            <a:extLst>
              <a:ext uri="{FF2B5EF4-FFF2-40B4-BE49-F238E27FC236}">
                <a16:creationId xmlns:a16="http://schemas.microsoft.com/office/drawing/2014/main" id="{8D43F6BD-64DF-084C-D471-548522EDAB0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4412" y="3645024"/>
            <a:ext cx="11160000" cy="1338413"/>
          </a:xfrm>
          <a:prstGeom prst="rect">
            <a:avLst/>
          </a:prstGeom>
        </p:spPr>
      </p:pic>
    </p:spTree>
    <p:extLst>
      <p:ext uri="{BB962C8B-B14F-4D97-AF65-F5344CB8AC3E}">
        <p14:creationId xmlns:p14="http://schemas.microsoft.com/office/powerpoint/2010/main" val="2880174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2F33CE-5B42-5AE9-18E2-7DF553850B9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D71AB45-38D6-B5DF-FC78-B3AB5FDECE78}"/>
              </a:ext>
            </a:extLst>
          </p:cNvPr>
          <p:cNvSpPr>
            <a:spLocks noGrp="1"/>
          </p:cNvSpPr>
          <p:nvPr>
            <p:ph type="title"/>
          </p:nvPr>
        </p:nvSpPr>
        <p:spPr/>
        <p:txBody>
          <a:bodyPr/>
          <a:lstStyle/>
          <a:p>
            <a:r>
              <a:rPr lang="de-AT" dirty="0"/>
              <a:t>Selbstevaluation: mein Code</a:t>
            </a:r>
          </a:p>
        </p:txBody>
      </p:sp>
      <p:sp>
        <p:nvSpPr>
          <p:cNvPr id="3" name="Inhaltsplatzhalter 2">
            <a:extLst>
              <a:ext uri="{FF2B5EF4-FFF2-40B4-BE49-F238E27FC236}">
                <a16:creationId xmlns:a16="http://schemas.microsoft.com/office/drawing/2014/main" id="{1E316DC9-6514-7581-7195-B21136767C37}"/>
              </a:ext>
            </a:extLst>
          </p:cNvPr>
          <p:cNvSpPr>
            <a:spLocks noGrp="1"/>
          </p:cNvSpPr>
          <p:nvPr>
            <p:ph idx="1"/>
          </p:nvPr>
        </p:nvSpPr>
        <p:spPr>
          <a:xfrm>
            <a:off x="1522414" y="1905000"/>
            <a:ext cx="9144000" cy="515888"/>
          </a:xfrm>
        </p:spPr>
        <p:txBody>
          <a:bodyPr/>
          <a:lstStyle/>
          <a:p>
            <a:r>
              <a:rPr lang="de-AT" dirty="0"/>
              <a:t>Wieso so viel JavaScript-Code in der HTML-Datei?</a:t>
            </a:r>
          </a:p>
        </p:txBody>
      </p:sp>
      <p:pic>
        <p:nvPicPr>
          <p:cNvPr id="4" name="Grafik 3" descr="Ein Bild, das Text, Screenshot, Schrift, Dokument enthält.&#10;&#10;Automatisch generierte Beschreibung">
            <a:extLst>
              <a:ext uri="{FF2B5EF4-FFF2-40B4-BE49-F238E27FC236}">
                <a16:creationId xmlns:a16="http://schemas.microsoft.com/office/drawing/2014/main" id="{B009FC8F-5FD9-46BD-7B3C-1B7D1FF3993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28148" y="2467359"/>
            <a:ext cx="10332528" cy="4390641"/>
          </a:xfrm>
          <a:prstGeom prst="rect">
            <a:avLst/>
          </a:prstGeom>
        </p:spPr>
      </p:pic>
    </p:spTree>
    <p:extLst>
      <p:ext uri="{BB962C8B-B14F-4D97-AF65-F5344CB8AC3E}">
        <p14:creationId xmlns:p14="http://schemas.microsoft.com/office/powerpoint/2010/main" val="1025474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6CDB0A-8392-4306-0FB7-3E56E14F749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2A2AF0CC-7948-38D2-C7A5-953B6AB45DC1}"/>
              </a:ext>
            </a:extLst>
          </p:cNvPr>
          <p:cNvSpPr>
            <a:spLocks noGrp="1"/>
          </p:cNvSpPr>
          <p:nvPr>
            <p:ph type="title"/>
          </p:nvPr>
        </p:nvSpPr>
        <p:spPr/>
        <p:txBody>
          <a:bodyPr/>
          <a:lstStyle/>
          <a:p>
            <a:r>
              <a:rPr lang="de-AT" dirty="0"/>
              <a:t>Selbstevaluation: mein Code</a:t>
            </a:r>
          </a:p>
        </p:txBody>
      </p:sp>
      <p:sp>
        <p:nvSpPr>
          <p:cNvPr id="3" name="Inhaltsplatzhalter 2">
            <a:extLst>
              <a:ext uri="{FF2B5EF4-FFF2-40B4-BE49-F238E27FC236}">
                <a16:creationId xmlns:a16="http://schemas.microsoft.com/office/drawing/2014/main" id="{2FE920D7-75C9-2422-0F32-5FE28D136F76}"/>
              </a:ext>
            </a:extLst>
          </p:cNvPr>
          <p:cNvSpPr>
            <a:spLocks noGrp="1"/>
          </p:cNvSpPr>
          <p:nvPr>
            <p:ph idx="1"/>
          </p:nvPr>
        </p:nvSpPr>
        <p:spPr>
          <a:xfrm>
            <a:off x="1522414" y="1905000"/>
            <a:ext cx="9144000" cy="515888"/>
          </a:xfrm>
        </p:spPr>
        <p:txBody>
          <a:bodyPr/>
          <a:lstStyle/>
          <a:p>
            <a:r>
              <a:rPr lang="de-AT" dirty="0"/>
              <a:t>Wieso Code-generierende Funktionen ohne Rückgabewert?</a:t>
            </a:r>
          </a:p>
        </p:txBody>
      </p:sp>
      <p:pic>
        <p:nvPicPr>
          <p:cNvPr id="5" name="Grafik 4">
            <a:extLst>
              <a:ext uri="{FF2B5EF4-FFF2-40B4-BE49-F238E27FC236}">
                <a16:creationId xmlns:a16="http://schemas.microsoft.com/office/drawing/2014/main" id="{680A49BF-8CA4-868D-1100-96FABB4B130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4412" y="3412625"/>
            <a:ext cx="11160000" cy="1363016"/>
          </a:xfrm>
          <a:prstGeom prst="rect">
            <a:avLst/>
          </a:prstGeom>
        </p:spPr>
      </p:pic>
    </p:spTree>
    <p:extLst>
      <p:ext uri="{BB962C8B-B14F-4D97-AF65-F5344CB8AC3E}">
        <p14:creationId xmlns:p14="http://schemas.microsoft.com/office/powerpoint/2010/main" val="290931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F94733C-76B1-C630-4B22-24581E0C600B}"/>
              </a:ext>
            </a:extLst>
          </p:cNvPr>
          <p:cNvSpPr>
            <a:spLocks noGrp="1"/>
          </p:cNvSpPr>
          <p:nvPr>
            <p:ph type="title"/>
          </p:nvPr>
        </p:nvSpPr>
        <p:spPr/>
        <p:txBody>
          <a:bodyPr/>
          <a:lstStyle/>
          <a:p>
            <a:r>
              <a:rPr lang="de-AT" dirty="0"/>
              <a:t>Fremdevaluation: Verbesserungsmöglichkeiten</a:t>
            </a:r>
          </a:p>
        </p:txBody>
      </p:sp>
      <p:sp>
        <p:nvSpPr>
          <p:cNvPr id="3" name="Inhaltsplatzhalter 2">
            <a:extLst>
              <a:ext uri="{FF2B5EF4-FFF2-40B4-BE49-F238E27FC236}">
                <a16:creationId xmlns:a16="http://schemas.microsoft.com/office/drawing/2014/main" id="{7C4BA802-E116-7631-5519-5FE2575334CD}"/>
              </a:ext>
            </a:extLst>
          </p:cNvPr>
          <p:cNvSpPr>
            <a:spLocks noGrp="1"/>
          </p:cNvSpPr>
          <p:nvPr>
            <p:ph idx="1"/>
          </p:nvPr>
        </p:nvSpPr>
        <p:spPr>
          <a:xfrm>
            <a:off x="1522414" y="1905000"/>
            <a:ext cx="9144000" cy="4404320"/>
          </a:xfrm>
        </p:spPr>
        <p:txBody>
          <a:bodyPr>
            <a:normAutofit/>
          </a:bodyPr>
          <a:lstStyle/>
          <a:p>
            <a:r>
              <a:rPr lang="de-AT" dirty="0"/>
              <a:t>Orientierungslosigkeit beim Navigieren durch die Applikation</a:t>
            </a:r>
          </a:p>
          <a:p>
            <a:pPr lvl="1"/>
            <a:r>
              <a:rPr lang="de-AT" dirty="0"/>
              <a:t>Wo bin ich gerade?</a:t>
            </a:r>
          </a:p>
          <a:p>
            <a:pPr lvl="2"/>
            <a:r>
              <a:rPr lang="de-AT" dirty="0"/>
              <a:t>Navigationsmenü und die „weiter“- und „zurück“-Buttons</a:t>
            </a:r>
          </a:p>
          <a:p>
            <a:pPr lvl="2"/>
            <a:r>
              <a:rPr lang="de-AT" dirty="0"/>
              <a:t>Menütitel und Seitentitel</a:t>
            </a:r>
          </a:p>
          <a:p>
            <a:pPr lvl="1"/>
            <a:r>
              <a:rPr lang="de-AT" dirty="0"/>
              <a:t>Wieviel habe ich schon erledigt?</a:t>
            </a:r>
          </a:p>
          <a:p>
            <a:pPr lvl="2"/>
            <a:r>
              <a:rPr lang="de-AT" dirty="0"/>
              <a:t>Anzeige des Lernfortschritts</a:t>
            </a:r>
          </a:p>
          <a:p>
            <a:r>
              <a:rPr lang="de-AT" dirty="0"/>
              <a:t>Ratlosigkeit bei den erklärenden Texten</a:t>
            </a:r>
          </a:p>
          <a:p>
            <a:pPr lvl="1"/>
            <a:r>
              <a:rPr lang="de-AT" dirty="0"/>
              <a:t>Wo sind die Texte?</a:t>
            </a:r>
          </a:p>
          <a:p>
            <a:pPr lvl="2"/>
            <a:r>
              <a:rPr lang="de-AT" dirty="0"/>
              <a:t>Sichtbarkeit erst nach oder schon vor der Animation</a:t>
            </a:r>
          </a:p>
          <a:p>
            <a:pPr lvl="2"/>
            <a:r>
              <a:rPr lang="de-AT" dirty="0"/>
              <a:t>Buttons immer an verschiedenen Positionen</a:t>
            </a:r>
          </a:p>
          <a:p>
            <a:pPr lvl="1"/>
            <a:r>
              <a:rPr lang="de-AT" dirty="0"/>
              <a:t>Wieviel muss ich denn noch lesen?</a:t>
            </a:r>
          </a:p>
          <a:p>
            <a:pPr lvl="2"/>
            <a:r>
              <a:rPr lang="de-AT" dirty="0"/>
              <a:t>Länge und Verständlichkeit der Texte</a:t>
            </a:r>
          </a:p>
        </p:txBody>
      </p:sp>
    </p:spTree>
    <p:extLst>
      <p:ext uri="{BB962C8B-B14F-4D97-AF65-F5344CB8AC3E}">
        <p14:creationId xmlns:p14="http://schemas.microsoft.com/office/powerpoint/2010/main" val="1508668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1796178-9F0A-80FB-EA1B-4AD20B861F5D}"/>
              </a:ext>
            </a:extLst>
          </p:cNvPr>
          <p:cNvSpPr>
            <a:spLocks noGrp="1"/>
          </p:cNvSpPr>
          <p:nvPr>
            <p:ph type="title"/>
          </p:nvPr>
        </p:nvSpPr>
        <p:spPr>
          <a:xfrm>
            <a:off x="4285640" y="2020684"/>
            <a:ext cx="3744416" cy="1767564"/>
          </a:xfrm>
        </p:spPr>
        <p:txBody>
          <a:bodyPr>
            <a:normAutofit/>
          </a:bodyPr>
          <a:lstStyle/>
          <a:p>
            <a:pPr algn="ctr"/>
            <a:r>
              <a:rPr lang="de-AT" dirty="0"/>
              <a:t>Wie funktioniert das?</a:t>
            </a:r>
          </a:p>
        </p:txBody>
      </p:sp>
      <p:sp>
        <p:nvSpPr>
          <p:cNvPr id="7" name="Textplatzhalter 6">
            <a:extLst>
              <a:ext uri="{FF2B5EF4-FFF2-40B4-BE49-F238E27FC236}">
                <a16:creationId xmlns:a16="http://schemas.microsoft.com/office/drawing/2014/main" id="{E43325D5-679E-51C6-3412-E01518A60D86}"/>
              </a:ext>
            </a:extLst>
          </p:cNvPr>
          <p:cNvSpPr>
            <a:spLocks noGrp="1"/>
          </p:cNvSpPr>
          <p:nvPr>
            <p:ph type="body" idx="1"/>
          </p:nvPr>
        </p:nvSpPr>
        <p:spPr>
          <a:xfrm rot="1083483">
            <a:off x="9078996" y="2268063"/>
            <a:ext cx="1619504" cy="762000"/>
          </a:xfrm>
        </p:spPr>
        <p:txBody>
          <a:bodyPr/>
          <a:lstStyle/>
          <a:p>
            <a:r>
              <a:rPr lang="de-AT" dirty="0"/>
              <a:t>Bitcoin</a:t>
            </a:r>
          </a:p>
        </p:txBody>
      </p:sp>
      <p:pic>
        <p:nvPicPr>
          <p:cNvPr id="11" name="Inhaltsplatzhalter 10">
            <a:extLst>
              <a:ext uri="{FF2B5EF4-FFF2-40B4-BE49-F238E27FC236}">
                <a16:creationId xmlns:a16="http://schemas.microsoft.com/office/drawing/2014/main" id="{98D971A5-A2F2-EE63-3FBE-944B524F1D47}"/>
              </a:ext>
            </a:extLst>
          </p:cNvPr>
          <p:cNvPicPr>
            <a:picLocks noGrp="1" noChangeAspect="1"/>
          </p:cNvPicPr>
          <p:nvPr>
            <p:ph sz="half" idx="2"/>
          </p:nvPr>
        </p:nvPicPr>
        <p:blipFill>
          <a:blip r:embed="rId2">
            <a:extLst>
              <a:ext uri="{96DAC541-7B7A-43D3-8B79-37D633B846F1}">
                <asvg:svgBlip xmlns:asvg="http://schemas.microsoft.com/office/drawing/2016/SVG/main" r:embed="rId3"/>
              </a:ext>
            </a:extLst>
          </a:blip>
          <a:stretch>
            <a:fillRect/>
          </a:stretch>
        </p:blipFill>
        <p:spPr>
          <a:xfrm>
            <a:off x="8389922" y="2860747"/>
            <a:ext cx="1800000" cy="1800000"/>
          </a:xfrm>
        </p:spPr>
      </p:pic>
      <p:sp>
        <p:nvSpPr>
          <p:cNvPr id="9" name="Textplatzhalter 8">
            <a:extLst>
              <a:ext uri="{FF2B5EF4-FFF2-40B4-BE49-F238E27FC236}">
                <a16:creationId xmlns:a16="http://schemas.microsoft.com/office/drawing/2014/main" id="{9E899B09-3AD1-A0CE-9E9E-F884BE462D6F}"/>
              </a:ext>
            </a:extLst>
          </p:cNvPr>
          <p:cNvSpPr>
            <a:spLocks noGrp="1"/>
          </p:cNvSpPr>
          <p:nvPr>
            <p:ph type="body" sz="quarter" idx="3"/>
          </p:nvPr>
        </p:nvSpPr>
        <p:spPr>
          <a:xfrm rot="20433590">
            <a:off x="1488098" y="2044833"/>
            <a:ext cx="2630556" cy="762000"/>
          </a:xfrm>
        </p:spPr>
        <p:txBody>
          <a:bodyPr/>
          <a:lstStyle/>
          <a:p>
            <a:r>
              <a:rPr lang="de-AT" dirty="0"/>
              <a:t>Blockchain</a:t>
            </a:r>
          </a:p>
        </p:txBody>
      </p:sp>
      <p:pic>
        <p:nvPicPr>
          <p:cNvPr id="6" name="Inhaltsplatzhalter 5" descr="Ein Bild, das Brille, Symbol, Schrift, Cartoon enthält.">
            <a:extLst>
              <a:ext uri="{FF2B5EF4-FFF2-40B4-BE49-F238E27FC236}">
                <a16:creationId xmlns:a16="http://schemas.microsoft.com/office/drawing/2014/main" id="{98A909A8-558D-B826-B840-1CCF99E26F6D}"/>
              </a:ext>
            </a:extLst>
          </p:cNvPr>
          <p:cNvPicPr>
            <a:picLocks noGrp="1" noChangeAspect="1"/>
          </p:cNvPicPr>
          <p:nvPr>
            <p:ph sz="half" idx="13"/>
          </p:nvPr>
        </p:nvPicPr>
        <p:blipFill>
          <a:blip r:embed="rId4" cstate="print">
            <a:extLst>
              <a:ext uri="{28A0092B-C50C-407E-A947-70E740481C1C}">
                <a14:useLocalDpi xmlns:a14="http://schemas.microsoft.com/office/drawing/2010/main" val="0"/>
              </a:ext>
            </a:extLst>
          </a:blip>
          <a:stretch>
            <a:fillRect/>
          </a:stretch>
        </p:blipFill>
        <p:spPr>
          <a:xfrm rot="20433590">
            <a:off x="1877845" y="2873219"/>
            <a:ext cx="1800000" cy="1798182"/>
          </a:xfrm>
        </p:spPr>
      </p:pic>
      <p:sp>
        <p:nvSpPr>
          <p:cNvPr id="12" name="Titel 1">
            <a:extLst>
              <a:ext uri="{FF2B5EF4-FFF2-40B4-BE49-F238E27FC236}">
                <a16:creationId xmlns:a16="http://schemas.microsoft.com/office/drawing/2014/main" id="{6BB566BA-2A07-5F42-69FD-035AA676F508}"/>
              </a:ext>
            </a:extLst>
          </p:cNvPr>
          <p:cNvSpPr txBox="1">
            <a:spLocks/>
          </p:cNvSpPr>
          <p:nvPr/>
        </p:nvSpPr>
        <p:spPr>
          <a:xfrm>
            <a:off x="1674814" y="427038"/>
            <a:ext cx="9143998" cy="10207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de-AT" dirty="0"/>
              <a:t>Die erste Frage</a:t>
            </a:r>
          </a:p>
        </p:txBody>
      </p:sp>
      <p:sp>
        <p:nvSpPr>
          <p:cNvPr id="3" name="Titel 1">
            <a:extLst>
              <a:ext uri="{FF2B5EF4-FFF2-40B4-BE49-F238E27FC236}">
                <a16:creationId xmlns:a16="http://schemas.microsoft.com/office/drawing/2014/main" id="{F92985CD-F88F-6624-E734-BB39629D7260}"/>
              </a:ext>
            </a:extLst>
          </p:cNvPr>
          <p:cNvSpPr txBox="1">
            <a:spLocks/>
          </p:cNvSpPr>
          <p:nvPr/>
        </p:nvSpPr>
        <p:spPr>
          <a:xfrm>
            <a:off x="621804" y="4495553"/>
            <a:ext cx="10945216" cy="176756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lnSpc>
                <a:spcPct val="150000"/>
              </a:lnSpc>
            </a:pPr>
            <a:r>
              <a:rPr lang="de-AT" sz="2800" dirty="0"/>
              <a:t>Eine gute Frage … </a:t>
            </a:r>
            <a:br>
              <a:rPr lang="de-AT" sz="2800" dirty="0"/>
            </a:br>
            <a:r>
              <a:rPr lang="de-AT" sz="2800" dirty="0"/>
              <a:t>vielleicht ein Thema für das individuelle Projekt?</a:t>
            </a:r>
          </a:p>
        </p:txBody>
      </p:sp>
    </p:spTree>
    <p:extLst>
      <p:ext uri="{BB962C8B-B14F-4D97-AF65-F5344CB8AC3E}">
        <p14:creationId xmlns:p14="http://schemas.microsoft.com/office/powerpoint/2010/main" val="4019028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1DE49B-BE11-1429-6A18-BCF3629481F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0B8791C2-2947-C72D-6622-60EEEF5AB783}"/>
              </a:ext>
            </a:extLst>
          </p:cNvPr>
          <p:cNvSpPr>
            <a:spLocks noGrp="1"/>
          </p:cNvSpPr>
          <p:nvPr>
            <p:ph type="title"/>
          </p:nvPr>
        </p:nvSpPr>
        <p:spPr/>
        <p:txBody>
          <a:bodyPr/>
          <a:lstStyle/>
          <a:p>
            <a:r>
              <a:rPr lang="de-AT" dirty="0"/>
              <a:t>Fremdevaluation: Verbesserungsmöglichkeiten</a:t>
            </a:r>
          </a:p>
        </p:txBody>
      </p:sp>
      <p:sp>
        <p:nvSpPr>
          <p:cNvPr id="3" name="Inhaltsplatzhalter 2">
            <a:extLst>
              <a:ext uri="{FF2B5EF4-FFF2-40B4-BE49-F238E27FC236}">
                <a16:creationId xmlns:a16="http://schemas.microsoft.com/office/drawing/2014/main" id="{15C46E40-6BC1-A552-1FFB-12560A4CAA36}"/>
              </a:ext>
            </a:extLst>
          </p:cNvPr>
          <p:cNvSpPr>
            <a:spLocks noGrp="1"/>
          </p:cNvSpPr>
          <p:nvPr>
            <p:ph idx="1"/>
          </p:nvPr>
        </p:nvSpPr>
        <p:spPr>
          <a:xfrm>
            <a:off x="1522414" y="1905000"/>
            <a:ext cx="9144000" cy="4404320"/>
          </a:xfrm>
        </p:spPr>
        <p:txBody>
          <a:bodyPr>
            <a:normAutofit/>
          </a:bodyPr>
          <a:lstStyle/>
          <a:p>
            <a:r>
              <a:rPr lang="de-AT" dirty="0"/>
              <a:t>Uneinigkeit bei den verwendeten Farben</a:t>
            </a:r>
          </a:p>
          <a:p>
            <a:pPr lvl="1"/>
            <a:r>
              <a:rPr lang="de-AT" dirty="0"/>
              <a:t>Wie schaut das denn aus?</a:t>
            </a:r>
          </a:p>
          <a:p>
            <a:pPr lvl="2"/>
            <a:r>
              <a:rPr lang="de-AT" dirty="0"/>
              <a:t>Farbschema von Fachleuten erstellen lassen</a:t>
            </a:r>
          </a:p>
          <a:p>
            <a:r>
              <a:rPr lang="de-AT" dirty="0"/>
              <a:t>Fehlendes Verständnis wegen fehlenden Vorwissens</a:t>
            </a:r>
          </a:p>
          <a:p>
            <a:pPr lvl="1"/>
            <a:r>
              <a:rPr lang="de-AT" dirty="0"/>
              <a:t>Wie soll ich so viel Neues auf einmal verstehen?</a:t>
            </a:r>
          </a:p>
          <a:p>
            <a:pPr lvl="2"/>
            <a:r>
              <a:rPr lang="de-AT" dirty="0"/>
              <a:t>Empfohlenes Vorwissen auf der Startseite erwähnen</a:t>
            </a:r>
          </a:p>
          <a:p>
            <a:pPr lvl="2"/>
            <a:r>
              <a:rPr lang="de-AT" dirty="0"/>
              <a:t>Auf jeden Fall: Hexadezimalzahlen, Modulo-Rechnung, Funktionen als f(x) = y</a:t>
            </a:r>
          </a:p>
          <a:p>
            <a:pPr lvl="2"/>
            <a:r>
              <a:rPr lang="de-AT" dirty="0"/>
              <a:t>Sehr hilfreich: Hashing, asymmetrische Kryptographie</a:t>
            </a:r>
          </a:p>
          <a:p>
            <a:pPr lvl="2"/>
            <a:r>
              <a:rPr lang="de-AT" dirty="0"/>
              <a:t>Ideal: objektorientierte Programmierung</a:t>
            </a:r>
          </a:p>
        </p:txBody>
      </p:sp>
    </p:spTree>
    <p:extLst>
      <p:ext uri="{BB962C8B-B14F-4D97-AF65-F5344CB8AC3E}">
        <p14:creationId xmlns:p14="http://schemas.microsoft.com/office/powerpoint/2010/main" val="232782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C71DD-70F6-8CA5-83D5-9523508CA9A2}"/>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4E14EE5-897B-0D63-4E50-0BC8628C728F}"/>
              </a:ext>
            </a:extLst>
          </p:cNvPr>
          <p:cNvSpPr>
            <a:spLocks noGrp="1"/>
          </p:cNvSpPr>
          <p:nvPr>
            <p:ph type="title"/>
          </p:nvPr>
        </p:nvSpPr>
        <p:spPr/>
        <p:txBody>
          <a:bodyPr/>
          <a:lstStyle/>
          <a:p>
            <a:r>
              <a:rPr lang="de-AT" dirty="0"/>
              <a:t>Fremdevaluation: Erweiterungsmöglichkeiten</a:t>
            </a:r>
          </a:p>
        </p:txBody>
      </p:sp>
      <p:sp>
        <p:nvSpPr>
          <p:cNvPr id="3" name="Inhaltsplatzhalter 2">
            <a:extLst>
              <a:ext uri="{FF2B5EF4-FFF2-40B4-BE49-F238E27FC236}">
                <a16:creationId xmlns:a16="http://schemas.microsoft.com/office/drawing/2014/main" id="{499A2D9A-9E2C-30FF-C77A-79040585612F}"/>
              </a:ext>
            </a:extLst>
          </p:cNvPr>
          <p:cNvSpPr>
            <a:spLocks noGrp="1"/>
          </p:cNvSpPr>
          <p:nvPr>
            <p:ph idx="1"/>
          </p:nvPr>
        </p:nvSpPr>
        <p:spPr>
          <a:xfrm>
            <a:off x="1522414" y="1905000"/>
            <a:ext cx="9144000" cy="4404320"/>
          </a:xfrm>
        </p:spPr>
        <p:txBody>
          <a:bodyPr>
            <a:normAutofit/>
          </a:bodyPr>
          <a:lstStyle/>
          <a:p>
            <a:r>
              <a:rPr lang="de-AT" dirty="0"/>
              <a:t>Die vielen Fachbegriffe</a:t>
            </a:r>
          </a:p>
          <a:p>
            <a:pPr lvl="1"/>
            <a:r>
              <a:rPr lang="de-AT" dirty="0"/>
              <a:t>Begriffe anklicken und Erklärungen poppen auf</a:t>
            </a:r>
          </a:p>
          <a:p>
            <a:pPr lvl="1"/>
            <a:r>
              <a:rPr lang="de-AT" dirty="0"/>
              <a:t>Ein eigenes Glossar mit allen Fachbegriffen</a:t>
            </a:r>
          </a:p>
          <a:p>
            <a:pPr lvl="1"/>
            <a:r>
              <a:rPr lang="de-AT" dirty="0"/>
              <a:t>Eventuell eine Stichwortsuche</a:t>
            </a:r>
          </a:p>
          <a:p>
            <a:r>
              <a:rPr lang="de-AT" dirty="0"/>
              <a:t>Die Motivation beim Lernen</a:t>
            </a:r>
          </a:p>
          <a:p>
            <a:pPr lvl="1"/>
            <a:r>
              <a:rPr lang="de-AT" dirty="0"/>
              <a:t>Verständnisfragen zur Selbstevaluation nach jeder Animation</a:t>
            </a:r>
          </a:p>
          <a:p>
            <a:pPr lvl="1"/>
            <a:r>
              <a:rPr lang="de-AT" dirty="0"/>
              <a:t>Selbsttest am Ende</a:t>
            </a:r>
          </a:p>
          <a:p>
            <a:pPr lvl="1"/>
            <a:r>
              <a:rPr lang="de-AT" dirty="0"/>
              <a:t>Anzeige des Lernfortschritts</a:t>
            </a:r>
          </a:p>
          <a:p>
            <a:pPr lvl="1"/>
            <a:r>
              <a:rPr lang="de-AT" dirty="0"/>
              <a:t>Im Unterricht: Methodenvielfalt</a:t>
            </a:r>
          </a:p>
          <a:p>
            <a:pPr lvl="1"/>
            <a:endParaRPr lang="de-AT" dirty="0"/>
          </a:p>
        </p:txBody>
      </p:sp>
    </p:spTree>
    <p:extLst>
      <p:ext uri="{BB962C8B-B14F-4D97-AF65-F5344CB8AC3E}">
        <p14:creationId xmlns:p14="http://schemas.microsoft.com/office/powerpoint/2010/main" val="3061684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2E01B02-D0EC-FD3D-406C-345C0E4202E1}"/>
              </a:ext>
            </a:extLst>
          </p:cNvPr>
          <p:cNvSpPr>
            <a:spLocks noGrp="1"/>
          </p:cNvSpPr>
          <p:nvPr>
            <p:ph type="title"/>
          </p:nvPr>
        </p:nvSpPr>
        <p:spPr/>
        <p:txBody>
          <a:bodyPr/>
          <a:lstStyle/>
          <a:p>
            <a:r>
              <a:rPr lang="de-AT" dirty="0"/>
              <a:t>Und jetzt: Diskutieren</a:t>
            </a:r>
          </a:p>
        </p:txBody>
      </p:sp>
      <p:sp>
        <p:nvSpPr>
          <p:cNvPr id="3" name="Textplatzhalter 2">
            <a:extLst>
              <a:ext uri="{FF2B5EF4-FFF2-40B4-BE49-F238E27FC236}">
                <a16:creationId xmlns:a16="http://schemas.microsoft.com/office/drawing/2014/main" id="{F1C6DA29-B439-3D3D-A6E2-4B0A5F6E17CD}"/>
              </a:ext>
            </a:extLst>
          </p:cNvPr>
          <p:cNvSpPr>
            <a:spLocks noGrp="1"/>
          </p:cNvSpPr>
          <p:nvPr>
            <p:ph type="body" idx="1"/>
          </p:nvPr>
        </p:nvSpPr>
        <p:spPr/>
        <p:txBody>
          <a:bodyPr/>
          <a:lstStyle/>
          <a:p>
            <a:r>
              <a:rPr lang="de-AT" dirty="0"/>
              <a:t>Danke für eure Aufmerksamkeit!</a:t>
            </a:r>
          </a:p>
        </p:txBody>
      </p:sp>
    </p:spTree>
    <p:extLst>
      <p:ext uri="{BB962C8B-B14F-4D97-AF65-F5344CB8AC3E}">
        <p14:creationId xmlns:p14="http://schemas.microsoft.com/office/powerpoint/2010/main" val="4033168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D159DC-83AA-3F5E-9881-C49F8B684622}"/>
              </a:ext>
            </a:extLst>
          </p:cNvPr>
          <p:cNvSpPr>
            <a:spLocks noGrp="1"/>
          </p:cNvSpPr>
          <p:nvPr>
            <p:ph type="title"/>
          </p:nvPr>
        </p:nvSpPr>
        <p:spPr>
          <a:xfrm>
            <a:off x="1522414" y="274638"/>
            <a:ext cx="9143998" cy="1020762"/>
          </a:xfrm>
        </p:spPr>
        <p:txBody>
          <a:bodyPr anchor="b">
            <a:normAutofit/>
          </a:bodyPr>
          <a:lstStyle/>
          <a:p>
            <a:r>
              <a:rPr lang="de-AT" dirty="0"/>
              <a:t>Der erste Kontakt</a:t>
            </a:r>
          </a:p>
        </p:txBody>
      </p:sp>
      <p:pic>
        <p:nvPicPr>
          <p:cNvPr id="12" name="Inhaltsplatzhalter 11" descr="Ein Bild, das Person, Menschliches Gesicht, Kleidung, Mann enthält.&#10;&#10;Automatisch generierte Beschreibung">
            <a:extLst>
              <a:ext uri="{FF2B5EF4-FFF2-40B4-BE49-F238E27FC236}">
                <a16:creationId xmlns:a16="http://schemas.microsoft.com/office/drawing/2014/main" id="{70B3F176-3243-FB59-525F-A462E1F7D25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b="2473"/>
          <a:stretch/>
        </p:blipFill>
        <p:spPr>
          <a:xfrm>
            <a:off x="1522413" y="1905000"/>
            <a:ext cx="4419599" cy="4267200"/>
          </a:xfrm>
          <a:prstGeom prst="rect">
            <a:avLst/>
          </a:prstGeom>
          <a:noFill/>
        </p:spPr>
      </p:pic>
      <p:sp>
        <p:nvSpPr>
          <p:cNvPr id="3" name="Inhaltsplatzhalter 2">
            <a:extLst>
              <a:ext uri="{FF2B5EF4-FFF2-40B4-BE49-F238E27FC236}">
                <a16:creationId xmlns:a16="http://schemas.microsoft.com/office/drawing/2014/main" id="{17BA5116-CCBD-F0D7-524B-05BB31B5F429}"/>
              </a:ext>
            </a:extLst>
          </p:cNvPr>
          <p:cNvSpPr>
            <a:spLocks noGrp="1"/>
          </p:cNvSpPr>
          <p:nvPr>
            <p:ph sz="half" idx="2"/>
          </p:nvPr>
        </p:nvSpPr>
        <p:spPr>
          <a:xfrm>
            <a:off x="6246815" y="1905000"/>
            <a:ext cx="4419598" cy="4267200"/>
          </a:xfrm>
        </p:spPr>
        <p:txBody>
          <a:bodyPr>
            <a:normAutofit/>
          </a:bodyPr>
          <a:lstStyle/>
          <a:p>
            <a:pPr marL="0" indent="0">
              <a:buNone/>
            </a:pPr>
            <a:r>
              <a:rPr lang="de-AT" dirty="0"/>
              <a:t>„… und dieses Notizbuch, das hätte eine spezielle Eigenschaft. Und zwar, wenn einer von uns etwas in dieses Notizbuch reinschreibt, taucht es bei allen anderen auf und es ist im Nachhinein nicht mehr veränderbar. Eigentlich nicht mehr und nicht weniger ist die Blockchain-Technologie.“</a:t>
            </a:r>
          </a:p>
          <a:p>
            <a:pPr marL="0" indent="0">
              <a:buNone/>
            </a:pPr>
            <a:r>
              <a:rPr lang="de-AT" i="1" dirty="0"/>
              <a:t>Prof. Gilbert </a:t>
            </a:r>
            <a:r>
              <a:rPr lang="de-AT" i="1" dirty="0" err="1"/>
              <a:t>Fridgen</a:t>
            </a:r>
            <a:endParaRPr lang="de-AT" i="1" dirty="0"/>
          </a:p>
        </p:txBody>
      </p:sp>
    </p:spTree>
    <p:extLst>
      <p:ext uri="{BB962C8B-B14F-4D97-AF65-F5344CB8AC3E}">
        <p14:creationId xmlns:p14="http://schemas.microsoft.com/office/powerpoint/2010/main" val="2615789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DECC30-7F99-571D-E1D9-2052717A0C3A}"/>
              </a:ext>
            </a:extLst>
          </p:cNvPr>
          <p:cNvSpPr>
            <a:spLocks noGrp="1"/>
          </p:cNvSpPr>
          <p:nvPr>
            <p:ph type="title"/>
          </p:nvPr>
        </p:nvSpPr>
        <p:spPr/>
        <p:txBody>
          <a:bodyPr/>
          <a:lstStyle/>
          <a:p>
            <a:r>
              <a:rPr lang="de-AT" dirty="0"/>
              <a:t>Die ersten Bücher</a:t>
            </a:r>
          </a:p>
        </p:txBody>
      </p:sp>
      <p:pic>
        <p:nvPicPr>
          <p:cNvPr id="6" name="Inhaltsplatzhalter 5" descr="Ein Bild, das Text, Buch, Poster, Grafikdesign enthält.&#10;&#10;Automatisch generierte Beschreibung">
            <a:extLst>
              <a:ext uri="{FF2B5EF4-FFF2-40B4-BE49-F238E27FC236}">
                <a16:creationId xmlns:a16="http://schemas.microsoft.com/office/drawing/2014/main" id="{D319EF06-C3B1-60E9-264B-4C7381F86001}"/>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4799012" y="2147664"/>
            <a:ext cx="2590800" cy="3657600"/>
          </a:xfrm>
        </p:spPr>
      </p:pic>
      <p:pic>
        <p:nvPicPr>
          <p:cNvPr id="8" name="Inhaltsplatzhalter 7" descr="Ein Bild, das Text, Screenshot, Grafikdesign, Buch enthält.&#10;&#10;Automatisch generierte Beschreibung">
            <a:extLst>
              <a:ext uri="{FF2B5EF4-FFF2-40B4-BE49-F238E27FC236}">
                <a16:creationId xmlns:a16="http://schemas.microsoft.com/office/drawing/2014/main" id="{4D8C1FA2-823C-5B78-D586-0C6FAFEB59B6}"/>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rot="-660000">
            <a:off x="1341884" y="2348880"/>
            <a:ext cx="2252042" cy="3600000"/>
          </a:xfrm>
        </p:spPr>
      </p:pic>
      <p:pic>
        <p:nvPicPr>
          <p:cNvPr id="10" name="Grafik 9" descr="Ein Bild, das Text, Screenshot, Schrift, Design enthält.&#10;&#10;Automatisch generierte Beschreibung">
            <a:extLst>
              <a:ext uri="{FF2B5EF4-FFF2-40B4-BE49-F238E27FC236}">
                <a16:creationId xmlns:a16="http://schemas.microsoft.com/office/drawing/2014/main" id="{8EB18971-CDBB-70F2-740D-EA7B47F170C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660000">
            <a:off x="8591350" y="2348880"/>
            <a:ext cx="2252043" cy="3600000"/>
          </a:xfrm>
          <a:prstGeom prst="rect">
            <a:avLst/>
          </a:prstGeom>
        </p:spPr>
      </p:pic>
    </p:spTree>
    <p:extLst>
      <p:ext uri="{BB962C8B-B14F-4D97-AF65-F5344CB8AC3E}">
        <p14:creationId xmlns:p14="http://schemas.microsoft.com/office/powerpoint/2010/main" val="2542552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E78F64-E71E-F8E9-3611-FB9BAEFA25EF}"/>
              </a:ext>
            </a:extLst>
          </p:cNvPr>
          <p:cNvSpPr>
            <a:spLocks noGrp="1"/>
          </p:cNvSpPr>
          <p:nvPr>
            <p:ph type="title"/>
          </p:nvPr>
        </p:nvSpPr>
        <p:spPr/>
        <p:txBody>
          <a:bodyPr/>
          <a:lstStyle/>
          <a:p>
            <a:r>
              <a:rPr lang="de-AT" dirty="0"/>
              <a:t>Die ersten Online-Quellen</a:t>
            </a:r>
          </a:p>
        </p:txBody>
      </p:sp>
      <p:pic>
        <p:nvPicPr>
          <p:cNvPr id="6" name="Inhaltsplatzhalter 5" descr="Ein Bild, das Text, Screenshot, Schrift, Logo enthält.&#10;&#10;Automatisch generierte Beschreibung">
            <a:extLst>
              <a:ext uri="{FF2B5EF4-FFF2-40B4-BE49-F238E27FC236}">
                <a16:creationId xmlns:a16="http://schemas.microsoft.com/office/drawing/2014/main" id="{BBC1BACB-6209-D2E9-563F-F9D56A49797C}"/>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3358108" y="2204864"/>
            <a:ext cx="2530579" cy="3600000"/>
          </a:xfrm>
        </p:spPr>
      </p:pic>
      <p:pic>
        <p:nvPicPr>
          <p:cNvPr id="8" name="Inhaltsplatzhalter 7" descr="Ein Bild, das Text, Schrift, Papier, Brief enthält.&#10;&#10;Automatisch generierte Beschreibung">
            <a:extLst>
              <a:ext uri="{FF2B5EF4-FFF2-40B4-BE49-F238E27FC236}">
                <a16:creationId xmlns:a16="http://schemas.microsoft.com/office/drawing/2014/main" id="{603CBA23-D751-A8AE-38C1-3D580F8786B3}"/>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21664" y="2199938"/>
            <a:ext cx="2690738" cy="3600000"/>
          </a:xfrm>
        </p:spPr>
      </p:pic>
      <p:pic>
        <p:nvPicPr>
          <p:cNvPr id="10" name="Grafik 9" descr="Ein Bild, das Text, Screenshot, Wasser, Reihe enthält.&#10;&#10;Automatisch generierte Beschreibung">
            <a:extLst>
              <a:ext uri="{FF2B5EF4-FFF2-40B4-BE49-F238E27FC236}">
                <a16:creationId xmlns:a16="http://schemas.microsoft.com/office/drawing/2014/main" id="{1162DA07-1C9B-1DC1-C6AD-10FE774DD8F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5710" y="2199938"/>
            <a:ext cx="2529421" cy="3600000"/>
          </a:xfrm>
          <a:prstGeom prst="rect">
            <a:avLst/>
          </a:prstGeom>
        </p:spPr>
      </p:pic>
      <p:pic>
        <p:nvPicPr>
          <p:cNvPr id="12" name="Grafik 11" descr="Ein Bild, das Text, Screenshot, Grafikdesign, Design enthält.&#10;&#10;Automatisch generierte Beschreibung">
            <a:extLst>
              <a:ext uri="{FF2B5EF4-FFF2-40B4-BE49-F238E27FC236}">
                <a16:creationId xmlns:a16="http://schemas.microsoft.com/office/drawing/2014/main" id="{E643AA20-2A55-E4A6-1C04-6F5D1C3A6FC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045379" y="2204864"/>
            <a:ext cx="2542583" cy="3600000"/>
          </a:xfrm>
          <a:prstGeom prst="rect">
            <a:avLst/>
          </a:prstGeom>
        </p:spPr>
      </p:pic>
    </p:spTree>
    <p:extLst>
      <p:ext uri="{BB962C8B-B14F-4D97-AF65-F5344CB8AC3E}">
        <p14:creationId xmlns:p14="http://schemas.microsoft.com/office/powerpoint/2010/main" val="4235465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969ED3F3-BE17-C9A7-4924-CBF741D54850}"/>
              </a:ext>
            </a:extLst>
          </p:cNvPr>
          <p:cNvSpPr>
            <a:spLocks noGrp="1"/>
          </p:cNvSpPr>
          <p:nvPr>
            <p:ph type="title"/>
          </p:nvPr>
        </p:nvSpPr>
        <p:spPr/>
        <p:txBody>
          <a:bodyPr/>
          <a:lstStyle/>
          <a:p>
            <a:r>
              <a:rPr lang="de-AT" dirty="0"/>
              <a:t>Die entscheidende Beobachtung</a:t>
            </a:r>
          </a:p>
        </p:txBody>
      </p:sp>
      <p:sp>
        <p:nvSpPr>
          <p:cNvPr id="6" name="Inhaltsplatzhalter 5">
            <a:extLst>
              <a:ext uri="{FF2B5EF4-FFF2-40B4-BE49-F238E27FC236}">
                <a16:creationId xmlns:a16="http://schemas.microsoft.com/office/drawing/2014/main" id="{C8A6A185-DBE3-AA43-69EF-CD80DC0D9F41}"/>
              </a:ext>
            </a:extLst>
          </p:cNvPr>
          <p:cNvSpPr>
            <a:spLocks noGrp="1"/>
          </p:cNvSpPr>
          <p:nvPr>
            <p:ph idx="1"/>
          </p:nvPr>
        </p:nvSpPr>
        <p:spPr>
          <a:xfrm>
            <a:off x="1522414" y="4941168"/>
            <a:ext cx="9144000" cy="1231032"/>
          </a:xfrm>
        </p:spPr>
        <p:txBody>
          <a:bodyPr/>
          <a:lstStyle/>
          <a:p>
            <a:pPr marL="0" indent="0">
              <a:buNone/>
            </a:pPr>
            <a:r>
              <a:rPr lang="de-AT" dirty="0"/>
              <a:t>Wie wäre es, den Schülerinnen und Schülern die Konzepte mit animierten, interaktiven Grafiken näherzubringen?</a:t>
            </a:r>
          </a:p>
        </p:txBody>
      </p:sp>
      <p:sp>
        <p:nvSpPr>
          <p:cNvPr id="7" name="Rechteck 6">
            <a:extLst>
              <a:ext uri="{FF2B5EF4-FFF2-40B4-BE49-F238E27FC236}">
                <a16:creationId xmlns:a16="http://schemas.microsoft.com/office/drawing/2014/main" id="{227E2345-CF26-6032-8957-329198CE7BAA}"/>
              </a:ext>
            </a:extLst>
          </p:cNvPr>
          <p:cNvSpPr/>
          <p:nvPr/>
        </p:nvSpPr>
        <p:spPr>
          <a:xfrm>
            <a:off x="2169976" y="2204864"/>
            <a:ext cx="7848872" cy="1872208"/>
          </a:xfrm>
          <a:prstGeom prst="rect">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AT" sz="3200" dirty="0"/>
              <a:t>Die Blockchain ist etwas sehr Dynamisches,</a:t>
            </a:r>
          </a:p>
          <a:p>
            <a:pPr algn="ctr"/>
            <a:r>
              <a:rPr lang="de-AT" sz="3200" dirty="0"/>
              <a:t>wird aber mit starren Grafiken erklärt.</a:t>
            </a:r>
          </a:p>
        </p:txBody>
      </p:sp>
    </p:spTree>
    <p:extLst>
      <p:ext uri="{BB962C8B-B14F-4D97-AF65-F5344CB8AC3E}">
        <p14:creationId xmlns:p14="http://schemas.microsoft.com/office/powerpoint/2010/main" val="2087622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B57EDD-B90D-BD53-AA91-6FD272F4DF9C}"/>
              </a:ext>
            </a:extLst>
          </p:cNvPr>
          <p:cNvSpPr>
            <a:spLocks noGrp="1"/>
          </p:cNvSpPr>
          <p:nvPr>
            <p:ph type="title"/>
          </p:nvPr>
        </p:nvSpPr>
        <p:spPr/>
        <p:txBody>
          <a:bodyPr/>
          <a:lstStyle/>
          <a:p>
            <a:r>
              <a:rPr lang="de-AT" dirty="0"/>
              <a:t>Das Vorhaben</a:t>
            </a:r>
          </a:p>
        </p:txBody>
      </p:sp>
      <p:sp>
        <p:nvSpPr>
          <p:cNvPr id="3" name="Inhaltsplatzhalter 2">
            <a:extLst>
              <a:ext uri="{FF2B5EF4-FFF2-40B4-BE49-F238E27FC236}">
                <a16:creationId xmlns:a16="http://schemas.microsoft.com/office/drawing/2014/main" id="{BFAB54E9-68B4-A771-5A8E-0EF88BC46476}"/>
              </a:ext>
            </a:extLst>
          </p:cNvPr>
          <p:cNvSpPr>
            <a:spLocks noGrp="1"/>
          </p:cNvSpPr>
          <p:nvPr>
            <p:ph idx="1"/>
          </p:nvPr>
        </p:nvSpPr>
        <p:spPr>
          <a:xfrm>
            <a:off x="1522414" y="1905000"/>
            <a:ext cx="9144000" cy="4764360"/>
          </a:xfrm>
        </p:spPr>
        <p:txBody>
          <a:bodyPr>
            <a:normAutofit lnSpcReduction="10000"/>
          </a:bodyPr>
          <a:lstStyle/>
          <a:p>
            <a:pPr marL="0" indent="0">
              <a:buNone/>
            </a:pPr>
            <a:r>
              <a:rPr lang="de-DE" dirty="0"/>
              <a:t>Ich will eine </a:t>
            </a:r>
            <a:r>
              <a:rPr lang="de-DE" b="1" dirty="0">
                <a:solidFill>
                  <a:srgbClr val="FFFF00"/>
                </a:solidFill>
              </a:rPr>
              <a:t>Applikation</a:t>
            </a:r>
            <a:r>
              <a:rPr lang="de-DE" dirty="0"/>
              <a:t> schaffen, </a:t>
            </a:r>
          </a:p>
          <a:p>
            <a:pPr marL="0" indent="0">
              <a:buNone/>
            </a:pPr>
            <a:r>
              <a:rPr lang="de-DE" dirty="0"/>
              <a:t>die </a:t>
            </a:r>
            <a:r>
              <a:rPr lang="de-DE" b="1" dirty="0">
                <a:solidFill>
                  <a:srgbClr val="FFFF00"/>
                </a:solidFill>
              </a:rPr>
              <a:t>grundlegende Konzepte </a:t>
            </a:r>
            <a:r>
              <a:rPr lang="de-DE" dirty="0"/>
              <a:t>der Blockchain-Datenstruktur sowie einige Vorgänge bei der Verwendung einer Blockchain </a:t>
            </a:r>
            <a:r>
              <a:rPr lang="de-DE" b="1" dirty="0">
                <a:solidFill>
                  <a:srgbClr val="FFFF00"/>
                </a:solidFill>
              </a:rPr>
              <a:t>graphisch veranschaulicht</a:t>
            </a:r>
            <a:r>
              <a:rPr lang="de-DE" dirty="0"/>
              <a:t>, </a:t>
            </a:r>
          </a:p>
          <a:p>
            <a:pPr marL="0" indent="0">
              <a:buNone/>
            </a:pPr>
            <a:r>
              <a:rPr lang="de-DE" dirty="0"/>
              <a:t>und bei der es für den User möglich ist, </a:t>
            </a:r>
            <a:r>
              <a:rPr lang="de-DE" b="1" dirty="0">
                <a:solidFill>
                  <a:srgbClr val="FFFF00"/>
                </a:solidFill>
              </a:rPr>
              <a:t>interaktiv</a:t>
            </a:r>
            <a:r>
              <a:rPr lang="de-DE" dirty="0"/>
              <a:t> einzelne Schritte zu </a:t>
            </a:r>
            <a:r>
              <a:rPr lang="de-DE" b="1" dirty="0">
                <a:solidFill>
                  <a:srgbClr val="FFFF00"/>
                </a:solidFill>
              </a:rPr>
              <a:t>simulieren</a:t>
            </a:r>
            <a:r>
              <a:rPr lang="de-DE" dirty="0"/>
              <a:t>. </a:t>
            </a:r>
          </a:p>
          <a:p>
            <a:pPr marL="0" indent="0">
              <a:buNone/>
            </a:pPr>
            <a:r>
              <a:rPr lang="de-DE" dirty="0"/>
              <a:t>Das Tool soll eine </a:t>
            </a:r>
            <a:r>
              <a:rPr lang="de-DE" b="1" dirty="0">
                <a:solidFill>
                  <a:srgbClr val="FFFF00"/>
                </a:solidFill>
              </a:rPr>
              <a:t>webbasierte Anwendung </a:t>
            </a:r>
            <a:r>
              <a:rPr lang="de-DE" dirty="0"/>
              <a:t>werden, </a:t>
            </a:r>
          </a:p>
          <a:p>
            <a:pPr marL="0" indent="0">
              <a:buNone/>
            </a:pPr>
            <a:r>
              <a:rPr lang="de-DE" dirty="0"/>
              <a:t>welche mittels der Ergänzung durch weiterführende </a:t>
            </a:r>
            <a:r>
              <a:rPr lang="de-DE" b="1" dirty="0">
                <a:solidFill>
                  <a:srgbClr val="FFFF00"/>
                </a:solidFill>
              </a:rPr>
              <a:t>erklärende Texte</a:t>
            </a:r>
            <a:r>
              <a:rPr lang="de-DE" dirty="0"/>
              <a:t> die Funktionsweise einer Blockchain möglichst kompakt darstellt.</a:t>
            </a:r>
          </a:p>
          <a:p>
            <a:pPr marL="0" indent="0">
              <a:buNone/>
            </a:pPr>
            <a:endParaRPr lang="de-DE" dirty="0"/>
          </a:p>
          <a:p>
            <a:pPr marL="0" indent="0">
              <a:buNone/>
            </a:pPr>
            <a:r>
              <a:rPr lang="de-DE" i="1" dirty="0"/>
              <a:t>(Zitat aus dem Konzept vom 6. März 2024)</a:t>
            </a:r>
          </a:p>
        </p:txBody>
      </p:sp>
    </p:spTree>
    <p:extLst>
      <p:ext uri="{BB962C8B-B14F-4D97-AF65-F5344CB8AC3E}">
        <p14:creationId xmlns:p14="http://schemas.microsoft.com/office/powerpoint/2010/main" val="2696302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chultafel 16 : 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Office_9529498_TF02804846_TF02804846.potx" id="{A1BCFA52-A5ED-469D-931C-7C45EC0BE61D}" vid="{BA3DB86D-D58D-46D5-9BC1-C1757BE1A90F}"/>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Design">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Design">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Schultafel-Bildungspräsentation (Breitbild)</Template>
  <TotalTime>0</TotalTime>
  <Words>1877</Words>
  <Application>Microsoft Office PowerPoint</Application>
  <PresentationFormat>Benutzerdefiniert</PresentationFormat>
  <Paragraphs>398</Paragraphs>
  <Slides>42</Slides>
  <Notes>9</Notes>
  <HiddenSlides>0</HiddenSlides>
  <MMClips>0</MMClips>
  <ScaleCrop>false</ScaleCrop>
  <HeadingPairs>
    <vt:vector size="6" baseType="variant">
      <vt:variant>
        <vt:lpstr>Verwendete Schriftarten</vt:lpstr>
      </vt:variant>
      <vt:variant>
        <vt:i4>5</vt:i4>
      </vt:variant>
      <vt:variant>
        <vt:lpstr>Design</vt:lpstr>
      </vt:variant>
      <vt:variant>
        <vt:i4>2</vt:i4>
      </vt:variant>
      <vt:variant>
        <vt:lpstr>Folientitel</vt:lpstr>
      </vt:variant>
      <vt:variant>
        <vt:i4>42</vt:i4>
      </vt:variant>
    </vt:vector>
  </HeadingPairs>
  <TitlesOfParts>
    <vt:vector size="49" baseType="lpstr">
      <vt:lpstr>Aptos</vt:lpstr>
      <vt:lpstr>Aptos Display</vt:lpstr>
      <vt:lpstr>Arial</vt:lpstr>
      <vt:lpstr>Consolas</vt:lpstr>
      <vt:lpstr>Corbel</vt:lpstr>
      <vt:lpstr>Schultafel 16 : 9</vt:lpstr>
      <vt:lpstr>Office</vt:lpstr>
      <vt:lpstr>Fundamentale Konzepte einer Blockchain</vt:lpstr>
      <vt:lpstr>Inhaltsverzeichnis</vt:lpstr>
      <vt:lpstr>Starten</vt:lpstr>
      <vt:lpstr>Wie funktioniert das?</vt:lpstr>
      <vt:lpstr>Der erste Kontakt</vt:lpstr>
      <vt:lpstr>Die ersten Bücher</vt:lpstr>
      <vt:lpstr>Die ersten Online-Quellen</vt:lpstr>
      <vt:lpstr>Die entscheidende Beobachtung</vt:lpstr>
      <vt:lpstr>Das Vorhaben</vt:lpstr>
      <vt:lpstr>Das Ziel</vt:lpstr>
      <vt:lpstr>Planen</vt:lpstr>
      <vt:lpstr>Der erste Entwurf</vt:lpstr>
      <vt:lpstr>PowerPoint-Präsentation</vt:lpstr>
      <vt:lpstr>PowerPoint-Präsentation</vt:lpstr>
      <vt:lpstr>PowerPoint-Präsentation</vt:lpstr>
      <vt:lpstr>Das Lastenheft</vt:lpstr>
      <vt:lpstr>Das Pflichtenheft</vt:lpstr>
      <vt:lpstr>Umsetzen</vt:lpstr>
      <vt:lpstr>HTML, CSS, JavaScript lernen</vt:lpstr>
      <vt:lpstr>Prototypen programmieren</vt:lpstr>
      <vt:lpstr>Prototypen –  Codebeispiel aus „Transaktionen erstellen“</vt:lpstr>
      <vt:lpstr>Prototypen –  Codebeispiel aus „Transaktionen erstellen“</vt:lpstr>
      <vt:lpstr>Prototypen –  Codebeispiel aus „Transaktionen erstellen“</vt:lpstr>
      <vt:lpstr>Technische Dokumentation</vt:lpstr>
      <vt:lpstr>Technische Dokumentation - Designziele</vt:lpstr>
      <vt:lpstr>Technische Dokumentation - Designziele</vt:lpstr>
      <vt:lpstr>Technische Dokumentation - Design</vt:lpstr>
      <vt:lpstr>Programmieren</vt:lpstr>
      <vt:lpstr>Die Erkenntnis</vt:lpstr>
      <vt:lpstr>Die Erkenntnis</vt:lpstr>
      <vt:lpstr>Erklärungstexte schreiben</vt:lpstr>
      <vt:lpstr>Das Ergebnis</vt:lpstr>
      <vt:lpstr>Evaluieren</vt:lpstr>
      <vt:lpstr>Selbstevaluation: mein Code</vt:lpstr>
      <vt:lpstr>Selbstevaluation: mein Code</vt:lpstr>
      <vt:lpstr>Selbstevaluation: mein Code</vt:lpstr>
      <vt:lpstr>Selbstevaluation: mein Code</vt:lpstr>
      <vt:lpstr>Selbstevaluation: mein Code</vt:lpstr>
      <vt:lpstr>Fremdevaluation: Verbesserungsmöglichkeiten</vt:lpstr>
      <vt:lpstr>Fremdevaluation: Verbesserungsmöglichkeiten</vt:lpstr>
      <vt:lpstr>Fremdevaluation: Erweiterungsmöglichkeiten</vt:lpstr>
      <vt:lpstr>Und jetzt: Diskutieren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Fischer Georg LG</dc:creator>
  <cp:lastModifiedBy>Fischer Georg LG</cp:lastModifiedBy>
  <cp:revision>2</cp:revision>
  <dcterms:created xsi:type="dcterms:W3CDTF">2024-12-10T12:49:11Z</dcterms:created>
  <dcterms:modified xsi:type="dcterms:W3CDTF">2024-12-13T10:16:12Z</dcterms:modified>
</cp:coreProperties>
</file>

<file path=docProps/thumbnail.jpeg>
</file>